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2" r:id="rId2"/>
    <p:sldId id="269" r:id="rId3"/>
    <p:sldId id="270" r:id="rId4"/>
    <p:sldId id="27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6" d="100"/>
          <a:sy n="76" d="100"/>
        </p:scale>
        <p:origin x="52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B15668-2028-4C6B-A990-0B5A9D6EE0C5}" type="datetimeFigureOut">
              <a:rPr lang="en-GB" smtClean="0"/>
              <a:t>04/02/2021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6C6D6B-6336-47D3-92E3-964F0D8DE65F}" type="slidenum">
              <a:rPr lang="en-GB" smtClean="0"/>
              <a:t>‹#›</a:t>
            </a:fld>
            <a:endParaRPr lang="en-GB"/>
          </a:p>
        </p:txBody>
      </p:sp>
    </p:spTree>
    <p:extLst>
      <p:ext uri="{BB962C8B-B14F-4D97-AF65-F5344CB8AC3E}">
        <p14:creationId xmlns:p14="http://schemas.microsoft.com/office/powerpoint/2010/main" val="419039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7D996C08-CB04-4217-AC5F-A40289B3C9F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EB2A0963-EC05-4529-BD92-A7818E15E4E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4340" name="Slide Number Placeholder 3">
            <a:extLst>
              <a:ext uri="{FF2B5EF4-FFF2-40B4-BE49-F238E27FC236}">
                <a16:creationId xmlns:a16="http://schemas.microsoft.com/office/drawing/2014/main" id="{B5DAFC4B-157D-41D6-B759-62C8BB8D645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Calibri" panose="020F0502020204030204" pitchFamily="34" charset="0"/>
              </a:defRPr>
            </a:lvl1pPr>
            <a:lvl2pPr marL="742950" indent="-285750" defTabSz="912813">
              <a:defRPr>
                <a:solidFill>
                  <a:schemeClr val="tx1"/>
                </a:solidFill>
                <a:latin typeface="Calibri" panose="020F0502020204030204" pitchFamily="34" charset="0"/>
              </a:defRPr>
            </a:lvl2pPr>
            <a:lvl3pPr marL="1143000" indent="-228600" defTabSz="912813">
              <a:defRPr>
                <a:solidFill>
                  <a:schemeClr val="tx1"/>
                </a:solidFill>
                <a:latin typeface="Calibri" panose="020F0502020204030204" pitchFamily="34" charset="0"/>
              </a:defRPr>
            </a:lvl3pPr>
            <a:lvl4pPr marL="1600200" indent="-228600" defTabSz="912813">
              <a:defRPr>
                <a:solidFill>
                  <a:schemeClr val="tx1"/>
                </a:solidFill>
                <a:latin typeface="Calibri" panose="020F0502020204030204" pitchFamily="34" charset="0"/>
              </a:defRPr>
            </a:lvl4pPr>
            <a:lvl5pPr marL="2057400" indent="-228600" defTabSz="912813">
              <a:defRPr>
                <a:solidFill>
                  <a:schemeClr val="tx1"/>
                </a:solidFill>
                <a:latin typeface="Calibri" panose="020F0502020204030204" pitchFamily="34" charset="0"/>
              </a:defRPr>
            </a:lvl5pPr>
            <a:lvl6pPr marL="2514600" indent="-228600" defTabSz="912813" eaLnBrk="0" fontAlgn="base" hangingPunct="0">
              <a:spcBef>
                <a:spcPct val="0"/>
              </a:spcBef>
              <a:spcAft>
                <a:spcPct val="0"/>
              </a:spcAft>
              <a:defRPr>
                <a:solidFill>
                  <a:schemeClr val="tx1"/>
                </a:solidFill>
                <a:latin typeface="Calibri" panose="020F0502020204030204" pitchFamily="34" charset="0"/>
              </a:defRPr>
            </a:lvl6pPr>
            <a:lvl7pPr marL="2971800" indent="-228600" defTabSz="912813" eaLnBrk="0" fontAlgn="base" hangingPunct="0">
              <a:spcBef>
                <a:spcPct val="0"/>
              </a:spcBef>
              <a:spcAft>
                <a:spcPct val="0"/>
              </a:spcAft>
              <a:defRPr>
                <a:solidFill>
                  <a:schemeClr val="tx1"/>
                </a:solidFill>
                <a:latin typeface="Calibri" panose="020F0502020204030204" pitchFamily="34" charset="0"/>
              </a:defRPr>
            </a:lvl7pPr>
            <a:lvl8pPr marL="3429000" indent="-228600" defTabSz="912813" eaLnBrk="0" fontAlgn="base" hangingPunct="0">
              <a:spcBef>
                <a:spcPct val="0"/>
              </a:spcBef>
              <a:spcAft>
                <a:spcPct val="0"/>
              </a:spcAft>
              <a:defRPr>
                <a:solidFill>
                  <a:schemeClr val="tx1"/>
                </a:solidFill>
                <a:latin typeface="Calibri" panose="020F0502020204030204" pitchFamily="34" charset="0"/>
              </a:defRPr>
            </a:lvl8pPr>
            <a:lvl9pPr marL="3886200" indent="-228600" defTabSz="912813" eaLnBrk="0" fontAlgn="base" hangingPunct="0">
              <a:spcBef>
                <a:spcPct val="0"/>
              </a:spcBef>
              <a:spcAft>
                <a:spcPct val="0"/>
              </a:spcAft>
              <a:defRPr>
                <a:solidFill>
                  <a:schemeClr val="tx1"/>
                </a:solidFill>
                <a:latin typeface="Calibri" panose="020F0502020204030204" pitchFamily="34" charset="0"/>
              </a:defRPr>
            </a:lvl9pPr>
          </a:lstStyle>
          <a:p>
            <a:fld id="{539A3A25-26DF-4665-9BC4-8813C3A2B01C}" type="slidenum">
              <a:rPr lang="en-GB" altLang="en-US"/>
              <a:pPr/>
              <a:t>2</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01133-72DE-444E-8F53-67723E7612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8B0ABE2-62B6-40DA-8D7D-C4CBBE9CCF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AE01DDC-1AED-4F72-BFF7-8719F2F1F931}"/>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5" name="Footer Placeholder 4">
            <a:extLst>
              <a:ext uri="{FF2B5EF4-FFF2-40B4-BE49-F238E27FC236}">
                <a16:creationId xmlns:a16="http://schemas.microsoft.com/office/drawing/2014/main" id="{82B9C59D-B915-4CF5-AFC7-83806A1F55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43B5EA-8C4C-4721-8A67-BB97956D9F96}"/>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2403604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188FF-338E-47F9-89D3-05A0B72C454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9B249C-B069-4BA0-8C2D-E94D497208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1162F9-7920-4B37-A6C9-9D84CB641BD1}"/>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5" name="Footer Placeholder 4">
            <a:extLst>
              <a:ext uri="{FF2B5EF4-FFF2-40B4-BE49-F238E27FC236}">
                <a16:creationId xmlns:a16="http://schemas.microsoft.com/office/drawing/2014/main" id="{7F5A1CDA-B9D8-40DD-9C67-5B05F899DB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7522AC-8154-4AEE-AB06-5957CFD91F82}"/>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3586828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C1574E-3918-4493-95BF-2E345AFE98A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4BF7C8B-9CE8-4DC1-93E2-2FAA5A85983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84DB0E-8ECD-4678-9514-CD7C0E09A0A0}"/>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5" name="Footer Placeholder 4">
            <a:extLst>
              <a:ext uri="{FF2B5EF4-FFF2-40B4-BE49-F238E27FC236}">
                <a16:creationId xmlns:a16="http://schemas.microsoft.com/office/drawing/2014/main" id="{A7D44AB9-14C6-4D10-8701-39971262FB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864F42-1AD7-4199-9279-AA43A2F8F953}"/>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2661383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0A314-C398-41CF-BF9D-6D60E9BBB9D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4E842B-1088-40E4-BE36-39BF8E74FDC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5D8BBC-02CB-4B60-9DE7-1721ABC7ED87}"/>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5" name="Footer Placeholder 4">
            <a:extLst>
              <a:ext uri="{FF2B5EF4-FFF2-40B4-BE49-F238E27FC236}">
                <a16:creationId xmlns:a16="http://schemas.microsoft.com/office/drawing/2014/main" id="{4E6B5D5B-97B8-4E88-8ECB-F74AE9BD2C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46B07F-B0E0-4D8F-831B-08A6D6B47341}"/>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2167107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BE790-946A-4422-BABD-DA467800B1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C0371DB-27E7-4FDD-894E-B8F9F2D741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2B9674-2B56-40A9-ADB9-75F7910C25BD}"/>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5" name="Footer Placeholder 4">
            <a:extLst>
              <a:ext uri="{FF2B5EF4-FFF2-40B4-BE49-F238E27FC236}">
                <a16:creationId xmlns:a16="http://schemas.microsoft.com/office/drawing/2014/main" id="{9804E96D-7E1E-4A10-B46B-84EA991896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44609A-BE61-487C-A954-E3E0B0590F56}"/>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1625171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E41BC-3B32-4CF9-B7F3-1063831725A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D77E919-6087-439B-9575-4C5EA9F806E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1A81299-37BD-4ACC-A6DB-8EBB7BBADD4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B748B7E-540B-46EA-B485-CB62132C46C1}"/>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6" name="Footer Placeholder 5">
            <a:extLst>
              <a:ext uri="{FF2B5EF4-FFF2-40B4-BE49-F238E27FC236}">
                <a16:creationId xmlns:a16="http://schemas.microsoft.com/office/drawing/2014/main" id="{84EE3728-0A9E-4F3A-B90D-08CDB4BE35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1866288-4052-4389-B4CE-01595209F648}"/>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320691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B573E-9221-4E5E-8314-D328865D9EE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1A75C58-3D59-4CBD-91EF-8C4705080D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962C334-FFD0-4ECA-BEF5-6AA4000ED39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DEB1716-2B36-4E1E-B606-B3F374231D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8C5D04F-DEC8-472A-95CE-10CAB53BFE3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5B8EA8F-0C7F-43CD-A6AD-3AC76ADD99ED}"/>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8" name="Footer Placeholder 7">
            <a:extLst>
              <a:ext uri="{FF2B5EF4-FFF2-40B4-BE49-F238E27FC236}">
                <a16:creationId xmlns:a16="http://schemas.microsoft.com/office/drawing/2014/main" id="{3CB40939-CF2A-42FB-A777-4C129601420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65EEE0C-D185-474D-B831-9E61390F5ACC}"/>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2974575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3D34F-6111-41FD-BFBD-70F45FF4E1D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EB98B33-6D5F-4EA9-A4C8-269220A6F569}"/>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4" name="Footer Placeholder 3">
            <a:extLst>
              <a:ext uri="{FF2B5EF4-FFF2-40B4-BE49-F238E27FC236}">
                <a16:creationId xmlns:a16="http://schemas.microsoft.com/office/drawing/2014/main" id="{98C94B95-A2FB-4DF9-8CE7-267FCC11915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9CABF65-46FE-43CA-9AAB-B36A578FCB87}"/>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425018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12D9E4-BD97-4F90-A992-246D2A322B8A}"/>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3" name="Footer Placeholder 2">
            <a:extLst>
              <a:ext uri="{FF2B5EF4-FFF2-40B4-BE49-F238E27FC236}">
                <a16:creationId xmlns:a16="http://schemas.microsoft.com/office/drawing/2014/main" id="{C595B2D0-34F3-43C9-ACF6-DD4F4011C20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6B3F8C0-5698-487B-9FD8-AC73D0B297F1}"/>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1016792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7AD52-4839-4B4D-B8BE-2D7CDC40A4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3B4F345-FC88-4B7A-A6FA-54E9737491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61DEBC2-7FD1-4D1B-991E-FFA1D9BB82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283AF0-EEE0-4210-BF41-656444FF6FF1}"/>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6" name="Footer Placeholder 5">
            <a:extLst>
              <a:ext uri="{FF2B5EF4-FFF2-40B4-BE49-F238E27FC236}">
                <a16:creationId xmlns:a16="http://schemas.microsoft.com/office/drawing/2014/main" id="{BADD5970-E7F3-4296-9BE9-C8544530C5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975EA3-8B8B-4689-94B1-0D4C0330C889}"/>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1433553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65EE0-2072-4146-AFE2-0BA412B65E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3063E43-EDF1-445D-96C4-3BCA402A25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DBF2BE-8F08-4FFB-8A40-62AB55ED16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1926A8-3C40-49A4-9D45-1E52692A394E}"/>
              </a:ext>
            </a:extLst>
          </p:cNvPr>
          <p:cNvSpPr>
            <a:spLocks noGrp="1"/>
          </p:cNvSpPr>
          <p:nvPr>
            <p:ph type="dt" sz="half" idx="10"/>
          </p:nvPr>
        </p:nvSpPr>
        <p:spPr/>
        <p:txBody>
          <a:bodyPr/>
          <a:lstStyle/>
          <a:p>
            <a:fld id="{F1223CC4-E3DC-48AA-862B-217481AD8D24}" type="datetimeFigureOut">
              <a:rPr lang="en-GB" smtClean="0"/>
              <a:t>04/02/2021</a:t>
            </a:fld>
            <a:endParaRPr lang="en-GB"/>
          </a:p>
        </p:txBody>
      </p:sp>
      <p:sp>
        <p:nvSpPr>
          <p:cNvPr id="6" name="Footer Placeholder 5">
            <a:extLst>
              <a:ext uri="{FF2B5EF4-FFF2-40B4-BE49-F238E27FC236}">
                <a16:creationId xmlns:a16="http://schemas.microsoft.com/office/drawing/2014/main" id="{E995D7D7-0A66-4B75-B131-EE258698A2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E4ECBD-7D72-4F9E-B056-705EB4E0ADEA}"/>
              </a:ext>
            </a:extLst>
          </p:cNvPr>
          <p:cNvSpPr>
            <a:spLocks noGrp="1"/>
          </p:cNvSpPr>
          <p:nvPr>
            <p:ph type="sldNum" sz="quarter" idx="12"/>
          </p:nvPr>
        </p:nvSpPr>
        <p:spPr/>
        <p:txBody>
          <a:bodyPr/>
          <a:lstStyle/>
          <a:p>
            <a:fld id="{36A01EA5-02DD-49F3-AF89-FB1E8F7A688D}" type="slidenum">
              <a:rPr lang="en-GB" smtClean="0"/>
              <a:t>‹#›</a:t>
            </a:fld>
            <a:endParaRPr lang="en-GB"/>
          </a:p>
        </p:txBody>
      </p:sp>
    </p:spTree>
    <p:extLst>
      <p:ext uri="{BB962C8B-B14F-4D97-AF65-F5344CB8AC3E}">
        <p14:creationId xmlns:p14="http://schemas.microsoft.com/office/powerpoint/2010/main" val="169928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6DECB5-AEA3-46FD-9C9A-E31366E8D9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E0F1C8F-2D59-4BD2-865D-6F25266754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DDB7C0-CAB2-4075-86B9-51AD8223B3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223CC4-E3DC-48AA-862B-217481AD8D24}" type="datetimeFigureOut">
              <a:rPr lang="en-GB" smtClean="0"/>
              <a:t>04/02/2021</a:t>
            </a:fld>
            <a:endParaRPr lang="en-GB"/>
          </a:p>
        </p:txBody>
      </p:sp>
      <p:sp>
        <p:nvSpPr>
          <p:cNvPr id="5" name="Footer Placeholder 4">
            <a:extLst>
              <a:ext uri="{FF2B5EF4-FFF2-40B4-BE49-F238E27FC236}">
                <a16:creationId xmlns:a16="http://schemas.microsoft.com/office/drawing/2014/main" id="{2BE4AA71-A237-4E7D-8A9D-937F939AA0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29F1BE-71B1-493D-ACC4-05B957C6D0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01EA5-02DD-49F3-AF89-FB1E8F7A688D}" type="slidenum">
              <a:rPr lang="en-GB" smtClean="0"/>
              <a:t>‹#›</a:t>
            </a:fld>
            <a:endParaRPr lang="en-GB"/>
          </a:p>
        </p:txBody>
      </p:sp>
    </p:spTree>
    <p:extLst>
      <p:ext uri="{BB962C8B-B14F-4D97-AF65-F5344CB8AC3E}">
        <p14:creationId xmlns:p14="http://schemas.microsoft.com/office/powerpoint/2010/main" val="1220876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youtu.be/8svAXMJKRa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uploads-ssl.webflow.com/5cd1652057508fe3247d0dc8/601034f304eb1c27d4ce185d_Finger%20Labyrinth.pdf"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1">
            <a:extLst>
              <a:ext uri="{FF2B5EF4-FFF2-40B4-BE49-F238E27FC236}">
                <a16:creationId xmlns:a16="http://schemas.microsoft.com/office/drawing/2014/main" id="{9097F07D-45C5-45DF-BC6D-5834554078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51"/>
            <a:ext cx="12192000" cy="684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a:extLst>
              <a:ext uri="{FF2B5EF4-FFF2-40B4-BE49-F238E27FC236}">
                <a16:creationId xmlns:a16="http://schemas.microsoft.com/office/drawing/2014/main" id="{43B36716-3A46-429F-99E1-74630BFA5C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31" b="31"/>
          <a:stretch>
            <a:fillRect/>
          </a:stretch>
        </p:blipFill>
        <p:spPr bwMode="auto">
          <a:xfrm>
            <a:off x="0" y="0"/>
            <a:ext cx="12192000" cy="68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itle 1">
            <a:extLst>
              <a:ext uri="{FF2B5EF4-FFF2-40B4-BE49-F238E27FC236}">
                <a16:creationId xmlns:a16="http://schemas.microsoft.com/office/drawing/2014/main" id="{750BC849-DB11-43D4-A998-C0FE06C9C0E6}"/>
              </a:ext>
            </a:extLst>
          </p:cNvPr>
          <p:cNvSpPr txBox="1">
            <a:spLocks noChangeArrowheads="1"/>
          </p:cNvSpPr>
          <p:nvPr/>
        </p:nvSpPr>
        <p:spPr bwMode="auto">
          <a:xfrm>
            <a:off x="2667001" y="427568"/>
            <a:ext cx="3255433" cy="1325033"/>
          </a:xfrm>
          <a:prstGeom prst="rect">
            <a:avLst/>
          </a:prstGeom>
          <a:noFill/>
          <a:ln>
            <a:noFill/>
          </a:ln>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defTabSz="914377">
              <a:lnSpc>
                <a:spcPct val="90000"/>
              </a:lnSpc>
              <a:defRPr/>
            </a:pPr>
            <a:r>
              <a:rPr lang="en-US" altLang="en-US" sz="6400" b="1"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Week</a:t>
            </a:r>
            <a:r>
              <a:rPr lang="en-US" altLang="en-US" sz="6600" b="1"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 3</a:t>
            </a:r>
            <a:endParaRPr lang="en-GB" altLang="en-US" sz="6600" i="1" dirty="0">
              <a:solidFill>
                <a:schemeClr val="bg1"/>
              </a:solidFill>
              <a:latin typeface="Calibri Light" panose="020F0302020204030204" pitchFamily="34" charset="0"/>
              <a:ea typeface="Calibri" panose="020F0502020204030204" pitchFamily="34" charset="0"/>
              <a:cs typeface="Times New Roman" panose="02020603050405020304" pitchFamily="18" charset="0"/>
            </a:endParaRPr>
          </a:p>
        </p:txBody>
      </p:sp>
      <p:sp>
        <p:nvSpPr>
          <p:cNvPr id="24580" name="Content Placeholder 2">
            <a:extLst>
              <a:ext uri="{FF2B5EF4-FFF2-40B4-BE49-F238E27FC236}">
                <a16:creationId xmlns:a16="http://schemas.microsoft.com/office/drawing/2014/main" id="{DDDA4C07-706F-4F21-9DAD-D4F124449FE2}"/>
              </a:ext>
            </a:extLst>
          </p:cNvPr>
          <p:cNvSpPr>
            <a:spLocks noGrp="1" noChangeArrowheads="1"/>
          </p:cNvSpPr>
          <p:nvPr>
            <p:ph idx="1"/>
          </p:nvPr>
        </p:nvSpPr>
        <p:spPr>
          <a:xfrm>
            <a:off x="361951" y="3007784"/>
            <a:ext cx="6375400" cy="3393016"/>
          </a:xfrm>
        </p:spPr>
        <p:txBody>
          <a:bodyPr rtlCol="0">
            <a:normAutofit/>
          </a:bodyPr>
          <a:lstStyle/>
          <a:p>
            <a:pPr marL="0" indent="0">
              <a:lnSpc>
                <a:spcPct val="107000"/>
              </a:lnSpc>
              <a:spcAft>
                <a:spcPts val="800"/>
              </a:spcAft>
              <a:buNone/>
              <a:defRPr/>
            </a:pPr>
            <a:r>
              <a:rPr lang="en-US" altLang="en-US" sz="2200" b="1">
                <a:latin typeface="Century Gothic" panose="020B0502020202020204" pitchFamily="34" charset="0"/>
                <a:ea typeface="Calibri" panose="020F0502020204030204" pitchFamily="34" charset="0"/>
                <a:cs typeface="Times New Roman" panose="02020603050405020304" pitchFamily="18" charset="0"/>
              </a:rPr>
              <a:t>Psalm 28 </a:t>
            </a:r>
            <a:r>
              <a:rPr lang="en-GB" altLang="en-US" sz="2200">
                <a:solidFill>
                  <a:srgbClr val="000000"/>
                </a:solidFill>
                <a:latin typeface="Century Gothic" panose="020B0502020202020204" pitchFamily="34" charset="0"/>
                <a:ea typeface="Calibri" panose="020F0502020204030204" pitchFamily="34" charset="0"/>
                <a:cs typeface="Segoe UI" panose="020B0502040204020203" pitchFamily="34" charset="0"/>
              </a:rPr>
              <a:t>Praise be to the Lord,</a:t>
            </a:r>
            <a:r>
              <a:rPr lang="en-GB" altLang="en-US" sz="2200">
                <a:solidFill>
                  <a:srgbClr val="000000"/>
                </a:solidFill>
                <a:latin typeface="Century Gothic" panose="020B0502020202020204" pitchFamily="34" charset="0"/>
                <a:ea typeface="Calibri" panose="020F0502020204030204" pitchFamily="34" charset="0"/>
                <a:cs typeface="Courier New" panose="02070309020205020404" pitchFamily="49" charset="0"/>
              </a:rPr>
              <a:t> </a:t>
            </a:r>
            <a:r>
              <a:rPr lang="en-GB" altLang="en-US" sz="2200">
                <a:solidFill>
                  <a:srgbClr val="000000"/>
                </a:solidFill>
                <a:latin typeface="Century Gothic" panose="020B0502020202020204" pitchFamily="34" charset="0"/>
                <a:ea typeface="Calibri" panose="020F0502020204030204" pitchFamily="34" charset="0"/>
                <a:cs typeface="Segoe UI" panose="020B0502040204020203" pitchFamily="34" charset="0"/>
              </a:rPr>
              <a:t>for He has heard my cry for mercy. The Lord is my strength and my shield; my heart trusts in Him, and He helps me. My heart leaps for joy, and with my song I praise Him. </a:t>
            </a:r>
          </a:p>
          <a:p>
            <a:pPr marL="0" indent="0">
              <a:lnSpc>
                <a:spcPct val="107000"/>
              </a:lnSpc>
              <a:spcAft>
                <a:spcPts val="800"/>
              </a:spcAft>
              <a:buNone/>
              <a:defRPr/>
            </a:pPr>
            <a:endParaRPr lang="en-GB" altLang="en-US" sz="2200">
              <a:solidFill>
                <a:srgbClr val="000000"/>
              </a:solidFill>
              <a:latin typeface="Century Gothic" panose="020B0502020202020204" pitchFamily="34" charset="0"/>
              <a:ea typeface="Calibri" panose="020F0502020204030204" pitchFamily="34" charset="0"/>
              <a:cs typeface="Segoe UI" panose="020B0502040204020203" pitchFamily="34" charset="0"/>
            </a:endParaRPr>
          </a:p>
          <a:p>
            <a:pPr marL="0" indent="0">
              <a:lnSpc>
                <a:spcPct val="107000"/>
              </a:lnSpc>
              <a:spcAft>
                <a:spcPts val="800"/>
              </a:spcAft>
              <a:buNone/>
              <a:defRPr/>
            </a:pPr>
            <a:r>
              <a:rPr lang="en-US" altLang="en-US" sz="2200" b="1">
                <a:latin typeface="Century Gothic" panose="020B0502020202020204" pitchFamily="34" charset="0"/>
                <a:ea typeface="Calibri" panose="020F0502020204030204" pitchFamily="34" charset="0"/>
                <a:cs typeface="Times New Roman" panose="02020603050405020304" pitchFamily="18" charset="0"/>
              </a:rPr>
              <a:t>More Reading: Luke 8:40-56</a:t>
            </a:r>
            <a:endParaRPr lang="en-GB" altLang="en-US" sz="2200" i="1">
              <a:solidFill>
                <a:srgbClr val="000000"/>
              </a:solidFill>
              <a:latin typeface="Century Gothic" panose="020B0502020202020204" pitchFamily="34" charset="0"/>
              <a:ea typeface="Times New Roman" panose="02020603050405020304" pitchFamily="18" charset="0"/>
              <a:cs typeface="Segoe UI" panose="020B0502040204020203" pitchFamily="34" charset="0"/>
            </a:endParaRPr>
          </a:p>
        </p:txBody>
      </p:sp>
      <p:sp>
        <p:nvSpPr>
          <p:cNvPr id="13317" name="TextBox 14">
            <a:extLst>
              <a:ext uri="{FF2B5EF4-FFF2-40B4-BE49-F238E27FC236}">
                <a16:creationId xmlns:a16="http://schemas.microsoft.com/office/drawing/2014/main" id="{4342DBBB-DA02-4C29-8B55-51FA1504A046}"/>
              </a:ext>
            </a:extLst>
          </p:cNvPr>
          <p:cNvSpPr txBox="1">
            <a:spLocks noChangeArrowheads="1"/>
          </p:cNvSpPr>
          <p:nvPr/>
        </p:nvSpPr>
        <p:spPr bwMode="auto">
          <a:xfrm>
            <a:off x="7152218" y="1932517"/>
            <a:ext cx="483658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2000">
                <a:solidFill>
                  <a:srgbClr val="000000"/>
                </a:solidFill>
                <a:latin typeface="Century Gothic" panose="020B0502020202020204" pitchFamily="34" charset="0"/>
                <a:cs typeface="Times New Roman" panose="02020603050405020304" pitchFamily="18" charset="0"/>
              </a:rPr>
              <a:t>Going on a journey can be a great transforming experience, but it can also be difficult. It can be physically tough and sometimes even difficult mentally and emotionally. The third item to help us on our journey is a </a:t>
            </a:r>
            <a:r>
              <a:rPr lang="en-US" altLang="en-US" sz="2000" b="1">
                <a:solidFill>
                  <a:srgbClr val="000000"/>
                </a:solidFill>
                <a:latin typeface="Century Gothic" panose="020B0502020202020204" pitchFamily="34" charset="0"/>
                <a:cs typeface="Times New Roman" panose="02020603050405020304" pitchFamily="18" charset="0"/>
              </a:rPr>
              <a:t>first aid kit.</a:t>
            </a:r>
            <a:r>
              <a:rPr lang="en-US" altLang="en-US" sz="2000">
                <a:solidFill>
                  <a:srgbClr val="000000"/>
                </a:solidFill>
                <a:latin typeface="Century Gothic" panose="020B0502020202020204" pitchFamily="34" charset="0"/>
                <a:cs typeface="Times New Roman" panose="02020603050405020304" pitchFamily="18" charset="0"/>
              </a:rPr>
              <a:t> </a:t>
            </a:r>
            <a:r>
              <a:rPr lang="en-US" altLang="en-US" sz="2000" b="1">
                <a:solidFill>
                  <a:srgbClr val="000000"/>
                </a:solidFill>
                <a:latin typeface="Century Gothic" panose="020B0502020202020204" pitchFamily="34" charset="0"/>
                <a:cs typeface="Times New Roman" panose="02020603050405020304" pitchFamily="18" charset="0"/>
              </a:rPr>
              <a:t>Watch the video </a:t>
            </a:r>
            <a:r>
              <a:rPr lang="en-US" altLang="en-US" sz="2000">
                <a:solidFill>
                  <a:srgbClr val="000000"/>
                </a:solidFill>
                <a:latin typeface="Century Gothic" panose="020B0502020202020204" pitchFamily="34" charset="0"/>
                <a:cs typeface="Times New Roman" panose="02020603050405020304" pitchFamily="18" charset="0"/>
              </a:rPr>
              <a:t>on the next slide and find out what can be a helpful first aid kit as we pilgrimage.</a:t>
            </a:r>
            <a:endParaRPr lang="en-GB" altLang="en-US" sz="200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descr="A picture containing text&#10;&#10;Description automatically generated">
            <a:hlinkClick r:id="rId2"/>
            <a:extLst>
              <a:ext uri="{FF2B5EF4-FFF2-40B4-BE49-F238E27FC236}">
                <a16:creationId xmlns:a16="http://schemas.microsoft.com/office/drawing/2014/main" id="{2B2B77A0-607F-4998-B29B-E9A5705D6D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3301" y="0"/>
            <a:ext cx="11188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64767555-0B41-4A5F-AABD-790245FAFB10}"/>
              </a:ext>
            </a:extLst>
          </p:cNvPr>
          <p:cNvSpPr>
            <a:spLocks noGrp="1"/>
          </p:cNvSpPr>
          <p:nvPr>
            <p:ph idx="1"/>
          </p:nvPr>
        </p:nvSpPr>
        <p:spPr>
          <a:xfrm>
            <a:off x="569385" y="4006852"/>
            <a:ext cx="7131049" cy="2620433"/>
          </a:xfrm>
        </p:spPr>
        <p:txBody>
          <a:bodyPr rtlCol="0">
            <a:normAutofit fontScale="77500" lnSpcReduction="20000"/>
          </a:bodyPr>
          <a:lstStyle/>
          <a:p>
            <a:pPr marL="0" indent="0" defTabSz="914354">
              <a:lnSpc>
                <a:spcPct val="107000"/>
              </a:lnSpc>
              <a:spcAft>
                <a:spcPts val="800"/>
              </a:spcAft>
              <a:buNone/>
              <a:defRPr/>
            </a:pPr>
            <a:r>
              <a:rPr lang="en-US" sz="3600" b="1" dirty="0">
                <a:latin typeface="Century Gothic" panose="020B0502020202020204" pitchFamily="34" charset="0"/>
                <a:ea typeface="Calibri" panose="020F0502020204030204" pitchFamily="34" charset="0"/>
                <a:cs typeface="Times New Roman" panose="02020603050405020304" pitchFamily="18" charset="0"/>
              </a:rPr>
              <a:t>Questions</a:t>
            </a:r>
            <a:endParaRPr lang="en-GB" sz="3600" dirty="0">
              <a:latin typeface="Century Gothic" panose="020B0502020202020204" pitchFamily="34" charset="0"/>
              <a:ea typeface="Calibri" panose="020F0502020204030204" pitchFamily="34" charset="0"/>
              <a:cs typeface="Times New Roman" panose="02020603050405020304" pitchFamily="18" charset="0"/>
            </a:endParaRPr>
          </a:p>
          <a:p>
            <a:pPr marL="228589" indent="-228589" defTabSz="914354">
              <a:lnSpc>
                <a:spcPct val="107000"/>
              </a:lnSpc>
              <a:spcAft>
                <a:spcPts val="800"/>
              </a:spcAft>
              <a:defRPr/>
            </a:pPr>
            <a:r>
              <a:rPr lang="en-US" sz="2600" dirty="0">
                <a:latin typeface="Century Gothic" panose="020B0502020202020204" pitchFamily="34" charset="0"/>
                <a:ea typeface="Calibri" panose="020F0502020204030204" pitchFamily="34" charset="0"/>
                <a:cs typeface="Times New Roman" panose="02020603050405020304" pitchFamily="18" charset="0"/>
              </a:rPr>
              <a:t>If the journey of life becomes hard, who can you turn to for support? </a:t>
            </a:r>
            <a:endParaRPr lang="en-GB" sz="2600" dirty="0">
              <a:latin typeface="Century Gothic" panose="020B0502020202020204" pitchFamily="34" charset="0"/>
              <a:ea typeface="Calibri" panose="020F0502020204030204" pitchFamily="34" charset="0"/>
              <a:cs typeface="Times New Roman" panose="02020603050405020304" pitchFamily="18" charset="0"/>
            </a:endParaRPr>
          </a:p>
          <a:p>
            <a:pPr marL="228589" indent="-228589" defTabSz="914354">
              <a:lnSpc>
                <a:spcPct val="107000"/>
              </a:lnSpc>
              <a:spcAft>
                <a:spcPts val="800"/>
              </a:spcAft>
              <a:defRPr/>
            </a:pPr>
            <a:r>
              <a:rPr lang="en-US" sz="2600" b="1" dirty="0">
                <a:latin typeface="Century Gothic" panose="020B0502020202020204" pitchFamily="34" charset="0"/>
                <a:ea typeface="Calibri" panose="020F0502020204030204" pitchFamily="34" charset="0"/>
                <a:cs typeface="Times New Roman" panose="02020603050405020304" pitchFamily="18" charset="0"/>
              </a:rPr>
              <a:t>Who offers a good listening ear?</a:t>
            </a:r>
            <a:endParaRPr lang="en-GB" sz="2600" b="1" dirty="0">
              <a:latin typeface="Century Gothic" panose="020B0502020202020204" pitchFamily="34" charset="0"/>
              <a:ea typeface="Calibri" panose="020F0502020204030204" pitchFamily="34" charset="0"/>
              <a:cs typeface="Times New Roman" panose="02020603050405020304" pitchFamily="18" charset="0"/>
            </a:endParaRPr>
          </a:p>
          <a:p>
            <a:pPr marL="228589" indent="-228589" defTabSz="914354">
              <a:lnSpc>
                <a:spcPct val="107000"/>
              </a:lnSpc>
              <a:spcAft>
                <a:spcPts val="800"/>
              </a:spcAft>
              <a:defRPr/>
            </a:pPr>
            <a:r>
              <a:rPr lang="en-US" sz="2600" dirty="0">
                <a:latin typeface="Century Gothic" panose="020B0502020202020204" pitchFamily="34" charset="0"/>
                <a:ea typeface="Calibri" panose="020F0502020204030204" pitchFamily="34" charset="0"/>
                <a:cs typeface="Times New Roman" panose="02020603050405020304" pitchFamily="18" charset="0"/>
              </a:rPr>
              <a:t>Who could you recommend to a friend that might be struggling?</a:t>
            </a:r>
            <a:endParaRPr lang="en-GB" sz="2600" dirty="0">
              <a:latin typeface="Century Gothic" panose="020B0502020202020204" pitchFamily="34" charset="0"/>
              <a:ea typeface="Calibri" panose="020F0502020204030204" pitchFamily="34" charset="0"/>
              <a:cs typeface="Times New Roman" panose="02020603050405020304" pitchFamily="18" charset="0"/>
            </a:endParaRPr>
          </a:p>
          <a:p>
            <a:pPr marL="228589" indent="-228589" defTabSz="914354">
              <a:defRPr/>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a:extLst>
              <a:ext uri="{FF2B5EF4-FFF2-40B4-BE49-F238E27FC236}">
                <a16:creationId xmlns:a16="http://schemas.microsoft.com/office/drawing/2014/main" id="{12C076FE-8F7C-44B6-AE48-EC4A34DDCD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9" b="9"/>
          <a:stretch>
            <a:fillRect/>
          </a:stretch>
        </p:blipFill>
        <p:spPr bwMode="auto">
          <a:xfrm>
            <a:off x="1" y="0"/>
            <a:ext cx="12458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Content Placeholder 3">
            <a:extLst>
              <a:ext uri="{FF2B5EF4-FFF2-40B4-BE49-F238E27FC236}">
                <a16:creationId xmlns:a16="http://schemas.microsoft.com/office/drawing/2014/main" id="{FE7F24E3-9A3F-416B-8865-EE2A1D92A3A1}"/>
              </a:ext>
            </a:extLst>
          </p:cNvPr>
          <p:cNvGraphicFramePr>
            <a:graphicFrameLocks noGrp="1"/>
          </p:cNvGraphicFramePr>
          <p:nvPr>
            <p:ph idx="1"/>
          </p:nvPr>
        </p:nvGraphicFramePr>
        <p:xfrm>
          <a:off x="2224618" y="1676400"/>
          <a:ext cx="9654118" cy="3115733"/>
        </p:xfrm>
        <a:graphic>
          <a:graphicData uri="http://schemas.openxmlformats.org/drawingml/2006/table">
            <a:tbl>
              <a:tblPr firstRow="1" firstCol="1" bandRow="1">
                <a:tableStyleId>{5C22544A-7EE6-4342-B048-85BDC9FD1C3A}</a:tableStyleId>
              </a:tblPr>
              <a:tblGrid>
                <a:gridCol w="4827059">
                  <a:extLst>
                    <a:ext uri="{9D8B030D-6E8A-4147-A177-3AD203B41FA5}">
                      <a16:colId xmlns:a16="http://schemas.microsoft.com/office/drawing/2014/main" val="20000"/>
                    </a:ext>
                  </a:extLst>
                </a:gridCol>
                <a:gridCol w="4827059">
                  <a:extLst>
                    <a:ext uri="{9D8B030D-6E8A-4147-A177-3AD203B41FA5}">
                      <a16:colId xmlns:a16="http://schemas.microsoft.com/office/drawing/2014/main" val="20001"/>
                    </a:ext>
                  </a:extLst>
                </a:gridCol>
              </a:tblGrid>
              <a:tr h="1481032">
                <a:tc>
                  <a:txBody>
                    <a:bodyPr/>
                    <a:lstStyle/>
                    <a:p>
                      <a:pPr marL="0" indent="0" algn="ctr">
                        <a:lnSpc>
                          <a:spcPct val="107000"/>
                        </a:lnSpc>
                        <a:spcAft>
                          <a:spcPts val="800"/>
                        </a:spcAft>
                        <a:buFont typeface="Arial" panose="020B0604020202020204" pitchFamily="34" charset="0"/>
                        <a:buNone/>
                      </a:pPr>
                      <a:r>
                        <a:rPr lang="en-GB" sz="2400" b="1" dirty="0">
                          <a:solidFill>
                            <a:schemeClr val="tx1"/>
                          </a:solidFill>
                          <a:effectLst/>
                          <a:latin typeface="Century Gothic" panose="020B0502020202020204" pitchFamily="34" charset="0"/>
                        </a:rPr>
                        <a:t>Discover</a:t>
                      </a:r>
                    </a:p>
                    <a:p>
                      <a:pPr marL="171450" lvl="0" indent="-171450">
                        <a:lnSpc>
                          <a:spcPct val="107000"/>
                        </a:lnSpc>
                        <a:buFont typeface="Arial" panose="020B0604020202020204" pitchFamily="34" charset="0"/>
                        <a:buChar char="•"/>
                      </a:pPr>
                      <a:r>
                        <a:rPr lang="en-US" sz="1200" b="0" dirty="0">
                          <a:solidFill>
                            <a:schemeClr val="tx1"/>
                          </a:solidFill>
                          <a:effectLst/>
                          <a:latin typeface="Century Gothic" panose="020B0502020202020204" pitchFamily="34" charset="0"/>
                        </a:rPr>
                        <a:t>Research charities and organisations that can help children and young people with their physical or mental health.</a:t>
                      </a:r>
                      <a:endParaRPr lang="en-GB" sz="1200" b="0" dirty="0">
                        <a:solidFill>
                          <a:schemeClr val="tx1"/>
                        </a:solidFill>
                        <a:effectLst/>
                        <a:latin typeface="Century Gothic" panose="020B0502020202020204" pitchFamily="34" charset="0"/>
                      </a:endParaRPr>
                    </a:p>
                    <a:p>
                      <a:pPr marL="171450" lvl="0" indent="-171450">
                        <a:lnSpc>
                          <a:spcPct val="107000"/>
                        </a:lnSpc>
                        <a:spcAft>
                          <a:spcPts val="800"/>
                        </a:spcAft>
                        <a:buFont typeface="Arial" panose="020B0604020202020204" pitchFamily="34" charset="0"/>
                        <a:buChar char="•"/>
                      </a:pPr>
                      <a:r>
                        <a:rPr lang="en-US" sz="1200" b="0" dirty="0">
                          <a:solidFill>
                            <a:schemeClr val="tx1"/>
                          </a:solidFill>
                          <a:effectLst/>
                          <a:latin typeface="Century Gothic" panose="020B0502020202020204" pitchFamily="34" charset="0"/>
                        </a:rPr>
                        <a:t>Design a poster or information that can be used on the school website to show links to good support.</a:t>
                      </a:r>
                      <a:endParaRPr lang="en-GB"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8" marR="68588"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DBFBF"/>
                    </a:solidFill>
                  </a:tcPr>
                </a:tc>
                <a:tc>
                  <a:txBody>
                    <a:bodyPr/>
                    <a:lstStyle/>
                    <a:p>
                      <a:pPr marL="0" indent="0" algn="ctr">
                        <a:lnSpc>
                          <a:spcPct val="107000"/>
                        </a:lnSpc>
                        <a:spcAft>
                          <a:spcPts val="800"/>
                        </a:spcAft>
                        <a:buFont typeface="Arial" panose="020B0604020202020204" pitchFamily="34" charset="0"/>
                        <a:buNone/>
                      </a:pPr>
                      <a:r>
                        <a:rPr lang="en-US" sz="2400" b="1" dirty="0">
                          <a:solidFill>
                            <a:schemeClr val="tx1"/>
                          </a:solidFill>
                          <a:effectLst/>
                          <a:latin typeface="Century Gothic" panose="020B0502020202020204" pitchFamily="34" charset="0"/>
                        </a:rPr>
                        <a:t>Reflect</a:t>
                      </a:r>
                      <a:endParaRPr lang="en-GB" sz="2400" b="1" dirty="0">
                        <a:solidFill>
                          <a:schemeClr val="tx1"/>
                        </a:solidFill>
                        <a:effectLst/>
                        <a:latin typeface="Century Gothic" panose="020B0502020202020204" pitchFamily="34" charset="0"/>
                      </a:endParaRPr>
                    </a:p>
                    <a:p>
                      <a:pPr marL="171450" lvl="0" indent="-171450">
                        <a:lnSpc>
                          <a:spcPct val="107000"/>
                        </a:lnSpc>
                        <a:buFont typeface="Arial" panose="020B0604020202020204" pitchFamily="34" charset="0"/>
                        <a:buChar char="•"/>
                      </a:pPr>
                      <a:r>
                        <a:rPr lang="en-US" sz="1200" b="0" dirty="0">
                          <a:solidFill>
                            <a:schemeClr val="tx1"/>
                          </a:solidFill>
                          <a:effectLst/>
                          <a:latin typeface="Century Gothic" panose="020B0502020202020204" pitchFamily="34" charset="0"/>
                        </a:rPr>
                        <a:t>Try a </a:t>
                      </a:r>
                      <a:r>
                        <a:rPr lang="en-US" sz="1200" b="0" u="none" strike="noStrike" dirty="0">
                          <a:solidFill>
                            <a:schemeClr val="tx1"/>
                          </a:solidFill>
                          <a:effectLst/>
                          <a:latin typeface="Century Gothic" panose="020B0502020202020204" pitchFamily="34" charset="0"/>
                          <a:hlinkClick r:id="rId3"/>
                        </a:rPr>
                        <a:t>finger labyrinth</a:t>
                      </a:r>
                      <a:r>
                        <a:rPr lang="en-US" sz="1200" b="0" dirty="0">
                          <a:solidFill>
                            <a:schemeClr val="tx1"/>
                          </a:solidFill>
                          <a:effectLst/>
                          <a:latin typeface="Century Gothic" panose="020B0502020202020204" pitchFamily="34" charset="0"/>
                          <a:hlinkClick r:id="rId3"/>
                        </a:rPr>
                        <a:t> </a:t>
                      </a:r>
                      <a:r>
                        <a:rPr lang="en-US" sz="1200" b="0" dirty="0">
                          <a:solidFill>
                            <a:schemeClr val="tx1"/>
                          </a:solidFill>
                          <a:effectLst/>
                          <a:latin typeface="Century Gothic" panose="020B0502020202020204" pitchFamily="34" charset="0"/>
                        </a:rPr>
                        <a:t>journey. Use this as a time to think, reflect or to pray about any challenges you are facing. </a:t>
                      </a:r>
                      <a:endParaRPr lang="en-GB" sz="1200" b="0" dirty="0">
                        <a:solidFill>
                          <a:schemeClr val="tx1"/>
                        </a:solidFill>
                        <a:effectLst/>
                        <a:latin typeface="Century Gothic" panose="020B0502020202020204" pitchFamily="34" charset="0"/>
                      </a:endParaRPr>
                    </a:p>
                    <a:p>
                      <a:pPr marL="171450" lvl="0" indent="-171450">
                        <a:lnSpc>
                          <a:spcPct val="107000"/>
                        </a:lnSpc>
                        <a:buFont typeface="Arial" panose="020B0604020202020204" pitchFamily="34" charset="0"/>
                        <a:buChar char="•"/>
                      </a:pPr>
                      <a:r>
                        <a:rPr lang="en-US" sz="1200" b="0" dirty="0">
                          <a:solidFill>
                            <a:schemeClr val="tx1"/>
                          </a:solidFill>
                          <a:effectLst/>
                          <a:latin typeface="Century Gothic" panose="020B0502020202020204" pitchFamily="34" charset="0"/>
                        </a:rPr>
                        <a:t>What might help you face these challenges? Who could you talk to about them?</a:t>
                      </a:r>
                      <a:endParaRPr lang="en-GB" sz="1200" b="0" dirty="0">
                        <a:solidFill>
                          <a:schemeClr val="tx1"/>
                        </a:solidFill>
                        <a:effectLst/>
                        <a:latin typeface="Century Gothic" panose="020B0502020202020204" pitchFamily="34" charset="0"/>
                      </a:endParaRPr>
                    </a:p>
                  </a:txBody>
                  <a:tcPr marL="68588" marR="68588"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634701">
                <a:tc>
                  <a:txBody>
                    <a:bodyPr/>
                    <a:lstStyle/>
                    <a:p>
                      <a:pPr marL="0" indent="0" algn="ctr">
                        <a:lnSpc>
                          <a:spcPct val="107000"/>
                        </a:lnSpc>
                        <a:spcAft>
                          <a:spcPts val="800"/>
                        </a:spcAft>
                        <a:buFont typeface="Arial" panose="020B0604020202020204" pitchFamily="34" charset="0"/>
                        <a:buNone/>
                      </a:pPr>
                      <a:r>
                        <a:rPr lang="en-US" sz="2400" b="1" dirty="0">
                          <a:solidFill>
                            <a:schemeClr val="tx1"/>
                          </a:solidFill>
                          <a:effectLst/>
                          <a:latin typeface="Century Gothic" panose="020B0502020202020204" pitchFamily="34" charset="0"/>
                        </a:rPr>
                        <a:t>Create</a:t>
                      </a:r>
                      <a:endParaRPr lang="en-GB" sz="2400" b="1" dirty="0">
                        <a:solidFill>
                          <a:schemeClr val="tx1"/>
                        </a:solidFill>
                        <a:effectLst/>
                        <a:latin typeface="Century Gothic" panose="020B0502020202020204" pitchFamily="34" charset="0"/>
                      </a:endParaRPr>
                    </a:p>
                    <a:p>
                      <a:pPr marL="171450" lvl="0" indent="-171450">
                        <a:lnSpc>
                          <a:spcPct val="107000"/>
                        </a:lnSpc>
                        <a:buFont typeface="Arial" panose="020B0604020202020204" pitchFamily="34" charset="0"/>
                        <a:buChar char="•"/>
                      </a:pPr>
                      <a:r>
                        <a:rPr lang="en-US" sz="1200" b="0" dirty="0">
                          <a:solidFill>
                            <a:schemeClr val="tx1"/>
                          </a:solidFill>
                          <a:effectLst/>
                          <a:latin typeface="Century Gothic" panose="020B0502020202020204" pitchFamily="34" charset="0"/>
                        </a:rPr>
                        <a:t>Read Psalm 121. If you know of someone who needs some reassurance, write or print it out for them. </a:t>
                      </a:r>
                      <a:endParaRPr lang="en-GB" sz="1200" b="0" dirty="0">
                        <a:solidFill>
                          <a:schemeClr val="tx1"/>
                        </a:solidFill>
                        <a:effectLst/>
                        <a:latin typeface="Century Gothic" panose="020B0502020202020204" pitchFamily="34" charset="0"/>
                      </a:endParaRPr>
                    </a:p>
                    <a:p>
                      <a:pPr marL="171450" lvl="0" indent="-171450">
                        <a:lnSpc>
                          <a:spcPct val="107000"/>
                        </a:lnSpc>
                        <a:spcAft>
                          <a:spcPts val="800"/>
                        </a:spcAft>
                        <a:buFont typeface="Arial" panose="020B0604020202020204" pitchFamily="34" charset="0"/>
                        <a:buChar char="•"/>
                      </a:pPr>
                      <a:r>
                        <a:rPr lang="en-GB" sz="1200" b="0" dirty="0">
                          <a:solidFill>
                            <a:schemeClr val="tx1"/>
                          </a:solidFill>
                          <a:effectLst/>
                          <a:latin typeface="Century Gothic" panose="020B0502020202020204" pitchFamily="34" charset="0"/>
                        </a:rPr>
                        <a:t>Create a card or bookmark with words of encouragement to give to someone who is struggling.</a:t>
                      </a:r>
                      <a:endParaRPr lang="en-GB"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8" marR="68588"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indent="0" algn="ctr">
                        <a:lnSpc>
                          <a:spcPct val="107000"/>
                        </a:lnSpc>
                        <a:spcAft>
                          <a:spcPts val="800"/>
                        </a:spcAft>
                        <a:buFont typeface="Arial" panose="020B0604020202020204" pitchFamily="34" charset="0"/>
                        <a:buNone/>
                      </a:pPr>
                      <a:r>
                        <a:rPr lang="en-US" sz="2400" b="1" dirty="0">
                          <a:solidFill>
                            <a:schemeClr val="tx1"/>
                          </a:solidFill>
                          <a:effectLst/>
                          <a:latin typeface="Century Gothic" panose="020B0502020202020204" pitchFamily="34" charset="0"/>
                        </a:rPr>
                        <a:t>Act</a:t>
                      </a:r>
                      <a:endParaRPr lang="en-GB" sz="2400" b="1" dirty="0">
                        <a:solidFill>
                          <a:schemeClr val="tx1"/>
                        </a:solidFill>
                        <a:effectLst/>
                        <a:latin typeface="Century Gothic" panose="020B0502020202020204" pitchFamily="34" charset="0"/>
                      </a:endParaRPr>
                    </a:p>
                    <a:p>
                      <a:pPr marL="171450" lvl="0" indent="-171450">
                        <a:lnSpc>
                          <a:spcPct val="107000"/>
                        </a:lnSpc>
                        <a:buFont typeface="Arial" panose="020B0604020202020204" pitchFamily="34" charset="0"/>
                        <a:buChar char="•"/>
                      </a:pPr>
                      <a:r>
                        <a:rPr lang="en-US" sz="1200" dirty="0">
                          <a:solidFill>
                            <a:schemeClr val="tx1"/>
                          </a:solidFill>
                          <a:effectLst/>
                          <a:latin typeface="Century Gothic" panose="020B0502020202020204" pitchFamily="34" charset="0"/>
                        </a:rPr>
                        <a:t>Create a motivation or encouragement corner in school. Fill this with activities, inspiring quotes or prayers that will help others feel supported</a:t>
                      </a:r>
                      <a:endParaRPr lang="en-GB" sz="1200" dirty="0">
                        <a:solidFill>
                          <a:schemeClr val="tx1"/>
                        </a:solidFill>
                        <a:effectLst/>
                        <a:latin typeface="Century Gothic" panose="020B0502020202020204" pitchFamily="34" charset="0"/>
                      </a:endParaRPr>
                    </a:p>
                    <a:p>
                      <a:pPr marL="171450" lvl="0" indent="-171450">
                        <a:lnSpc>
                          <a:spcPct val="107000"/>
                        </a:lnSpc>
                        <a:spcAft>
                          <a:spcPts val="800"/>
                        </a:spcAft>
                        <a:buFont typeface="Arial" panose="020B0604020202020204" pitchFamily="34" charset="0"/>
                        <a:buChar char="•"/>
                      </a:pPr>
                      <a:r>
                        <a:rPr lang="en-US" sz="1200" dirty="0">
                          <a:solidFill>
                            <a:schemeClr val="tx1"/>
                          </a:solidFill>
                          <a:effectLst/>
                          <a:latin typeface="Century Gothic" panose="020B0502020202020204" pitchFamily="34" charset="0"/>
                        </a:rPr>
                        <a:t>Take a walk with a friend or family member. How could you encourage each other on this journey?</a:t>
                      </a:r>
                      <a:endParaRPr lang="en-GB"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8" marR="68588"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DBFBF"/>
                    </a:solidFill>
                  </a:tcPr>
                </a:tc>
                <a:extLst>
                  <a:ext uri="{0D108BD9-81ED-4DB2-BD59-A6C34878D82A}">
                    <a16:rowId xmlns:a16="http://schemas.microsoft.com/office/drawing/2014/main" val="10001"/>
                  </a:ext>
                </a:extLst>
              </a:tr>
            </a:tbl>
          </a:graphicData>
        </a:graphic>
      </p:graphicFrame>
      <p:sp>
        <p:nvSpPr>
          <p:cNvPr id="10" name="TextBox 9">
            <a:extLst>
              <a:ext uri="{FF2B5EF4-FFF2-40B4-BE49-F238E27FC236}">
                <a16:creationId xmlns:a16="http://schemas.microsoft.com/office/drawing/2014/main" id="{B71D6DA0-568A-43B8-AB54-EFC8D07190C4}"/>
              </a:ext>
            </a:extLst>
          </p:cNvPr>
          <p:cNvSpPr txBox="1"/>
          <p:nvPr/>
        </p:nvSpPr>
        <p:spPr>
          <a:xfrm>
            <a:off x="194733" y="4961467"/>
            <a:ext cx="10168467" cy="1329082"/>
          </a:xfrm>
          <a:prstGeom prst="rect">
            <a:avLst/>
          </a:prstGeom>
          <a:noFill/>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813" fontAlgn="base">
              <a:spcBef>
                <a:spcPct val="0"/>
              </a:spcBef>
              <a:spcAft>
                <a:spcPct val="0"/>
              </a:spcAft>
              <a:defRPr>
                <a:solidFill>
                  <a:schemeClr val="tx1"/>
                </a:solidFill>
                <a:latin typeface="Calibri" panose="020F0502020204030204" pitchFamily="34" charset="0"/>
              </a:defRPr>
            </a:lvl6pPr>
            <a:lvl7pPr marL="2971800" indent="-228600" defTabSz="912813" fontAlgn="base">
              <a:spcBef>
                <a:spcPct val="0"/>
              </a:spcBef>
              <a:spcAft>
                <a:spcPct val="0"/>
              </a:spcAft>
              <a:defRPr>
                <a:solidFill>
                  <a:schemeClr val="tx1"/>
                </a:solidFill>
                <a:latin typeface="Calibri" panose="020F0502020204030204" pitchFamily="34" charset="0"/>
              </a:defRPr>
            </a:lvl7pPr>
            <a:lvl8pPr marL="3429000" indent="-228600" defTabSz="912813" fontAlgn="base">
              <a:spcBef>
                <a:spcPct val="0"/>
              </a:spcBef>
              <a:spcAft>
                <a:spcPct val="0"/>
              </a:spcAft>
              <a:defRPr>
                <a:solidFill>
                  <a:schemeClr val="tx1"/>
                </a:solidFill>
                <a:latin typeface="Calibri" panose="020F0502020204030204" pitchFamily="34" charset="0"/>
              </a:defRPr>
            </a:lvl8pPr>
            <a:lvl9pPr marL="3886200" indent="-228600" defTabSz="912813" fontAlgn="base">
              <a:spcBef>
                <a:spcPct val="0"/>
              </a:spcBef>
              <a:spcAft>
                <a:spcPct val="0"/>
              </a:spcAft>
              <a:defRPr>
                <a:solidFill>
                  <a:schemeClr val="tx1"/>
                </a:solidFill>
                <a:latin typeface="Calibri" panose="020F0502020204030204" pitchFamily="34" charset="0"/>
              </a:defRPr>
            </a:lvl9pPr>
          </a:lstStyle>
          <a:p>
            <a:pPr>
              <a:lnSpc>
                <a:spcPct val="107000"/>
              </a:lnSpc>
              <a:spcAft>
                <a:spcPts val="825"/>
              </a:spcAft>
              <a:defRPr/>
            </a:pPr>
            <a:r>
              <a:rPr lang="en-GB" altLang="en-US" sz="2800" b="1" dirty="0">
                <a:solidFill>
                  <a:schemeClr val="bg1"/>
                </a:solidFill>
                <a:latin typeface="Century Gothic" panose="020B0502020202020204" pitchFamily="34" charset="0"/>
                <a:ea typeface="Times New Roman" panose="02020603050405020304" pitchFamily="18" charset="0"/>
                <a:cs typeface="Helvetica" panose="020B0604020202020204" pitchFamily="34" charset="0"/>
              </a:rPr>
              <a:t>Prayer </a:t>
            </a:r>
            <a:endParaRPr lang="en-GB" altLang="en-US" sz="2800" dirty="0">
              <a:solidFill>
                <a:schemeClr val="bg1"/>
              </a:solidFill>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25"/>
              </a:spcAft>
              <a:defRPr/>
            </a:pPr>
            <a:r>
              <a:rPr lang="en-GB" altLang="en-US" sz="1400" b="1" dirty="0">
                <a:solidFill>
                  <a:schemeClr val="bg1"/>
                </a:solidFill>
                <a:effectLst>
                  <a:outerShdw blurRad="38100" dist="38100" dir="2700000" algn="tl">
                    <a:srgbClr val="C0C0C0"/>
                  </a:outerShdw>
                </a:effectLst>
                <a:latin typeface="Century Gothic" panose="020B0502020202020204" pitchFamily="34" charset="0"/>
                <a:ea typeface="Times New Roman" panose="02020603050405020304" pitchFamily="18" charset="0"/>
                <a:cs typeface="Helvetica" panose="020B0604020202020204" pitchFamily="34" charset="0"/>
              </a:rPr>
              <a:t>God of all time</a:t>
            </a:r>
            <a:r>
              <a:rPr lang="en-GB" altLang="en-US" sz="1400" b="1" dirty="0">
                <a:solidFill>
                  <a:schemeClr val="bg1"/>
                </a:solidFill>
                <a:effectLst>
                  <a:outerShdw blurRad="38100" dist="38100" dir="2700000" algn="tl">
                    <a:srgbClr val="C0C0C0"/>
                  </a:outerShdw>
                </a:effectLst>
                <a:latin typeface="Century Gothic" panose="020B0502020202020204" pitchFamily="34" charset="0"/>
                <a:cs typeface="Times New Roman" panose="02020603050405020304" pitchFamily="18" charset="0"/>
              </a:rPr>
              <a:t>, stay close to us as we journey. When our feet and our hearts are weary, </a:t>
            </a:r>
            <a:r>
              <a:rPr lang="en-US" altLang="en-US" sz="1400" b="1" dirty="0">
                <a:solidFill>
                  <a:schemeClr val="bg1"/>
                </a:solidFill>
                <a:effectLst>
                  <a:outerShdw blurRad="38100" dist="38100" dir="2700000" algn="tl">
                    <a:srgbClr val="C0C0C0"/>
                  </a:outerShdw>
                </a:effectLst>
                <a:latin typeface="Century Gothic" panose="020B0502020202020204" pitchFamily="34" charset="0"/>
                <a:cs typeface="Calibri" panose="020F0502020204030204" pitchFamily="34" charset="0"/>
              </a:rPr>
              <a:t>we ask for your protection and comfort</a:t>
            </a:r>
            <a:r>
              <a:rPr lang="en-GB" altLang="en-US" sz="1400" b="1" dirty="0">
                <a:solidFill>
                  <a:schemeClr val="bg1"/>
                </a:solidFill>
                <a:effectLst>
                  <a:outerShdw blurRad="38100" dist="38100" dir="2700000" algn="tl">
                    <a:srgbClr val="C0C0C0"/>
                  </a:outerShdw>
                </a:effectLst>
                <a:latin typeface="Century Gothic" panose="020B0502020202020204" pitchFamily="34" charset="0"/>
                <a:cs typeface="Calibri" panose="020F0502020204030204" pitchFamily="34" charset="0"/>
              </a:rPr>
              <a:t>. </a:t>
            </a:r>
            <a:r>
              <a:rPr lang="en-GB" altLang="en-US" sz="1400" b="1" dirty="0">
                <a:solidFill>
                  <a:schemeClr val="bg1"/>
                </a:solidFill>
                <a:effectLst>
                  <a:outerShdw blurRad="38100" dist="38100" dir="2700000" algn="tl">
                    <a:srgbClr val="C0C0C0"/>
                  </a:outerShdw>
                </a:effectLst>
                <a:latin typeface="Century Gothic" panose="020B0502020202020204" pitchFamily="34" charset="0"/>
                <a:cs typeface="Times New Roman" panose="02020603050405020304" pitchFamily="18" charset="0"/>
              </a:rPr>
              <a:t>When we laugh and enjoy the sunshine, help us continue to support and encourage others. We ask that you give us good friends for the journey and help us to be good friends to others. Amen.</a:t>
            </a:r>
            <a:endParaRPr lang="en-GB" altLang="en-US" sz="1400" b="1" dirty="0">
              <a:solidFill>
                <a:schemeClr val="bg1"/>
              </a:solidFill>
              <a:effectLst>
                <a:outerShdw blurRad="38100" dist="38100" dir="2700000" algn="tl">
                  <a:srgbClr val="C0C0C0"/>
                </a:outerShdw>
              </a:effectLst>
              <a:latin typeface="Century Gothic" panose="020B0502020202020204" pitchFamily="34" charset="0"/>
              <a:cs typeface="Calibri" panose="020F0502020204030204" pitchFamily="34" charset="0"/>
            </a:endParaRPr>
          </a:p>
        </p:txBody>
      </p:sp>
      <p:sp>
        <p:nvSpPr>
          <p:cNvPr id="16399" name="Title 1">
            <a:extLst>
              <a:ext uri="{FF2B5EF4-FFF2-40B4-BE49-F238E27FC236}">
                <a16:creationId xmlns:a16="http://schemas.microsoft.com/office/drawing/2014/main" id="{ADB28CC0-06CF-428C-89E5-00D3AC04456C}"/>
              </a:ext>
            </a:extLst>
          </p:cNvPr>
          <p:cNvSpPr txBox="1">
            <a:spLocks noChangeArrowheads="1"/>
          </p:cNvSpPr>
          <p:nvPr/>
        </p:nvSpPr>
        <p:spPr bwMode="auto">
          <a:xfrm>
            <a:off x="2887133" y="577852"/>
            <a:ext cx="10515600" cy="1325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spcBef>
                <a:spcPct val="0"/>
              </a:spcBef>
              <a:buFontTx/>
              <a:buNone/>
            </a:pPr>
            <a:r>
              <a:rPr lang="en-GB" altLang="en-US" sz="4400" b="1">
                <a:latin typeface="Century Gothic" panose="020B0502020202020204" pitchFamily="34" charset="0"/>
              </a:rPr>
              <a:t>Challenges: </a:t>
            </a:r>
            <a:endParaRPr lang="en-GB" altLang="en-US" sz="7200">
              <a:latin typeface="Calibri Light" panose="020F03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405</Words>
  <Application>Microsoft Office PowerPoint</Application>
  <PresentationFormat>Widescreen</PresentationFormat>
  <Paragraphs>25</Paragraphs>
  <Slides>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Arial</vt:lpstr>
      <vt:lpstr>Calibri</vt:lpstr>
      <vt:lpstr>Calibri Light</vt:lpstr>
      <vt:lpstr>Century Gothic</vt:lpstr>
      <vt:lpstr>Courier New</vt:lpstr>
      <vt:lpstr>Helvetica</vt:lpstr>
      <vt:lpstr>Segoe UI</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Snowden, Peter</dc:creator>
  <cp:lastModifiedBy>Snowden, Peter</cp:lastModifiedBy>
  <cp:revision>3</cp:revision>
  <dcterms:created xsi:type="dcterms:W3CDTF">2021-02-04T09:12:39Z</dcterms:created>
  <dcterms:modified xsi:type="dcterms:W3CDTF">2021-02-04T09:17:24Z</dcterms:modified>
</cp:coreProperties>
</file>