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2" r:id="rId2"/>
    <p:sldId id="269" r:id="rId3"/>
    <p:sldId id="263" r:id="rId4"/>
    <p:sldId id="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5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B15668-2028-4C6B-A990-0B5A9D6EE0C5}" type="datetimeFigureOut">
              <a:rPr lang="en-GB" smtClean="0"/>
              <a:t>04/02/2021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6C6D6B-6336-47D3-92E3-964F0D8DE65F}" type="slidenum">
              <a:rPr lang="en-GB" smtClean="0"/>
              <a:t>‹#›</a:t>
            </a:fld>
            <a:endParaRPr lang="en-GB"/>
          </a:p>
        </p:txBody>
      </p:sp>
    </p:spTree>
    <p:extLst>
      <p:ext uri="{BB962C8B-B14F-4D97-AF65-F5344CB8AC3E}">
        <p14:creationId xmlns:p14="http://schemas.microsoft.com/office/powerpoint/2010/main" val="419039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52153FC0-0A0A-4F55-AE1D-A53AB4EC971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949A20F-BF2A-4E1C-BF1C-4116C4ED89A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0244" name="Slide Number Placeholder 3">
            <a:extLst>
              <a:ext uri="{FF2B5EF4-FFF2-40B4-BE49-F238E27FC236}">
                <a16:creationId xmlns:a16="http://schemas.microsoft.com/office/drawing/2014/main" id="{5A03BE6E-473E-48F7-AA78-0B750937708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Calibri" panose="020F0502020204030204" pitchFamily="34" charset="0"/>
              </a:defRPr>
            </a:lvl1pPr>
            <a:lvl2pPr marL="742950" indent="-285750" defTabSz="912813">
              <a:defRPr>
                <a:solidFill>
                  <a:schemeClr val="tx1"/>
                </a:solidFill>
                <a:latin typeface="Calibri" panose="020F0502020204030204" pitchFamily="34" charset="0"/>
              </a:defRPr>
            </a:lvl2pPr>
            <a:lvl3pPr marL="1143000" indent="-228600" defTabSz="912813">
              <a:defRPr>
                <a:solidFill>
                  <a:schemeClr val="tx1"/>
                </a:solidFill>
                <a:latin typeface="Calibri" panose="020F0502020204030204" pitchFamily="34" charset="0"/>
              </a:defRPr>
            </a:lvl3pPr>
            <a:lvl4pPr marL="1600200" indent="-228600" defTabSz="912813">
              <a:defRPr>
                <a:solidFill>
                  <a:schemeClr val="tx1"/>
                </a:solidFill>
                <a:latin typeface="Calibri" panose="020F0502020204030204" pitchFamily="34" charset="0"/>
              </a:defRPr>
            </a:lvl4pPr>
            <a:lvl5pPr marL="2057400" indent="-228600" defTabSz="912813">
              <a:defRPr>
                <a:solidFill>
                  <a:schemeClr val="tx1"/>
                </a:solidFill>
                <a:latin typeface="Calibri" panose="020F0502020204030204" pitchFamily="34" charset="0"/>
              </a:defRPr>
            </a:lvl5pPr>
            <a:lvl6pPr marL="2514600" indent="-228600" defTabSz="912813" eaLnBrk="0" fontAlgn="base" hangingPunct="0">
              <a:spcBef>
                <a:spcPct val="0"/>
              </a:spcBef>
              <a:spcAft>
                <a:spcPct val="0"/>
              </a:spcAft>
              <a:defRPr>
                <a:solidFill>
                  <a:schemeClr val="tx1"/>
                </a:solidFill>
                <a:latin typeface="Calibri" panose="020F0502020204030204" pitchFamily="34" charset="0"/>
              </a:defRPr>
            </a:lvl6pPr>
            <a:lvl7pPr marL="2971800" indent="-228600" defTabSz="912813" eaLnBrk="0" fontAlgn="base" hangingPunct="0">
              <a:spcBef>
                <a:spcPct val="0"/>
              </a:spcBef>
              <a:spcAft>
                <a:spcPct val="0"/>
              </a:spcAft>
              <a:defRPr>
                <a:solidFill>
                  <a:schemeClr val="tx1"/>
                </a:solidFill>
                <a:latin typeface="Calibri" panose="020F0502020204030204" pitchFamily="34" charset="0"/>
              </a:defRPr>
            </a:lvl7pPr>
            <a:lvl8pPr marL="3429000" indent="-228600" defTabSz="912813" eaLnBrk="0" fontAlgn="base" hangingPunct="0">
              <a:spcBef>
                <a:spcPct val="0"/>
              </a:spcBef>
              <a:spcAft>
                <a:spcPct val="0"/>
              </a:spcAft>
              <a:defRPr>
                <a:solidFill>
                  <a:schemeClr val="tx1"/>
                </a:solidFill>
                <a:latin typeface="Calibri" panose="020F0502020204030204" pitchFamily="34" charset="0"/>
              </a:defRPr>
            </a:lvl8pPr>
            <a:lvl9pPr marL="3886200" indent="-228600" defTabSz="912813" eaLnBrk="0" fontAlgn="base" hangingPunct="0">
              <a:spcBef>
                <a:spcPct val="0"/>
              </a:spcBef>
              <a:spcAft>
                <a:spcPct val="0"/>
              </a:spcAft>
              <a:defRPr>
                <a:solidFill>
                  <a:schemeClr val="tx1"/>
                </a:solidFill>
                <a:latin typeface="Calibri" panose="020F0502020204030204" pitchFamily="34" charset="0"/>
              </a:defRPr>
            </a:lvl9pPr>
          </a:lstStyle>
          <a:p>
            <a:fld id="{A2FF611F-A654-4A7F-8C52-46AF0466FCCC}" type="slidenum">
              <a:rPr lang="en-GB" altLang="en-US"/>
              <a:pPr/>
              <a:t>2</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01133-72DE-444E-8F53-67723E7612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8B0ABE2-62B6-40DA-8D7D-C4CBBE9CCF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E01DDC-1AED-4F72-BFF7-8719F2F1F931}"/>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82B9C59D-B915-4CF5-AFC7-83806A1F55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43B5EA-8C4C-4721-8A67-BB97956D9F96}"/>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2403604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188FF-338E-47F9-89D3-05A0B72C454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9B249C-B069-4BA0-8C2D-E94D497208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1162F9-7920-4B37-A6C9-9D84CB641BD1}"/>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7F5A1CDA-B9D8-40DD-9C67-5B05F899DB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7522AC-8154-4AEE-AB06-5957CFD91F82}"/>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3586828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C1574E-3918-4493-95BF-2E345AFE98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BF7C8B-9CE8-4DC1-93E2-2FAA5A85983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84DB0E-8ECD-4678-9514-CD7C0E09A0A0}"/>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A7D44AB9-14C6-4D10-8701-39971262FB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864F42-1AD7-4199-9279-AA43A2F8F953}"/>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2661383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0A314-C398-41CF-BF9D-6D60E9BBB9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4E842B-1088-40E4-BE36-39BF8E74FDC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5D8BBC-02CB-4B60-9DE7-1721ABC7ED87}"/>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4E6B5D5B-97B8-4E88-8ECB-F74AE9BD2C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46B07F-B0E0-4D8F-831B-08A6D6B47341}"/>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2167107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BE790-946A-4422-BABD-DA467800B1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C0371DB-27E7-4FDD-894E-B8F9F2D741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2B9674-2B56-40A9-ADB9-75F7910C25BD}"/>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9804E96D-7E1E-4A10-B46B-84EA991896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44609A-BE61-487C-A954-E3E0B0590F56}"/>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1625171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E41BC-3B32-4CF9-B7F3-1063831725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77E919-6087-439B-9575-4C5EA9F806E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1A81299-37BD-4ACC-A6DB-8EBB7BBADD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B748B7E-540B-46EA-B485-CB62132C46C1}"/>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6" name="Footer Placeholder 5">
            <a:extLst>
              <a:ext uri="{FF2B5EF4-FFF2-40B4-BE49-F238E27FC236}">
                <a16:creationId xmlns:a16="http://schemas.microsoft.com/office/drawing/2014/main" id="{84EE3728-0A9E-4F3A-B90D-08CDB4BE35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866288-4052-4389-B4CE-01595209F648}"/>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320691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B573E-9221-4E5E-8314-D328865D9EE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A75C58-3D59-4CBD-91EF-8C4705080D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962C334-FFD0-4ECA-BEF5-6AA4000ED39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DEB1716-2B36-4E1E-B606-B3F374231D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8C5D04F-DEC8-472A-95CE-10CAB53BFE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5B8EA8F-0C7F-43CD-A6AD-3AC76ADD99ED}"/>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8" name="Footer Placeholder 7">
            <a:extLst>
              <a:ext uri="{FF2B5EF4-FFF2-40B4-BE49-F238E27FC236}">
                <a16:creationId xmlns:a16="http://schemas.microsoft.com/office/drawing/2014/main" id="{3CB40939-CF2A-42FB-A777-4C12960142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65EEE0C-D185-474D-B831-9E61390F5ACC}"/>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297457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D34F-6111-41FD-BFBD-70F45FF4E1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EB98B33-6D5F-4EA9-A4C8-269220A6F569}"/>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4" name="Footer Placeholder 3">
            <a:extLst>
              <a:ext uri="{FF2B5EF4-FFF2-40B4-BE49-F238E27FC236}">
                <a16:creationId xmlns:a16="http://schemas.microsoft.com/office/drawing/2014/main" id="{98C94B95-A2FB-4DF9-8CE7-267FCC11915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9CABF65-46FE-43CA-9AAB-B36A578FCB87}"/>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425018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12D9E4-BD97-4F90-A992-246D2A322B8A}"/>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3" name="Footer Placeholder 2">
            <a:extLst>
              <a:ext uri="{FF2B5EF4-FFF2-40B4-BE49-F238E27FC236}">
                <a16:creationId xmlns:a16="http://schemas.microsoft.com/office/drawing/2014/main" id="{C595B2D0-34F3-43C9-ACF6-DD4F4011C20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6B3F8C0-5698-487B-9FD8-AC73D0B297F1}"/>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1016792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7AD52-4839-4B4D-B8BE-2D7CDC40A4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3B4F345-FC88-4B7A-A6FA-54E9737491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61DEBC2-7FD1-4D1B-991E-FFA1D9BB8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283AF0-EEE0-4210-BF41-656444FF6FF1}"/>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6" name="Footer Placeholder 5">
            <a:extLst>
              <a:ext uri="{FF2B5EF4-FFF2-40B4-BE49-F238E27FC236}">
                <a16:creationId xmlns:a16="http://schemas.microsoft.com/office/drawing/2014/main" id="{BADD5970-E7F3-4296-9BE9-C8544530C5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975EA3-8B8B-4689-94B1-0D4C0330C889}"/>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1433553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65EE0-2072-4146-AFE2-0BA412B65E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3063E43-EDF1-445D-96C4-3BCA402A25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DBF2BE-8F08-4FFB-8A40-62AB55ED16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1926A8-3C40-49A4-9D45-1E52692A394E}"/>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6" name="Footer Placeholder 5">
            <a:extLst>
              <a:ext uri="{FF2B5EF4-FFF2-40B4-BE49-F238E27FC236}">
                <a16:creationId xmlns:a16="http://schemas.microsoft.com/office/drawing/2014/main" id="{E995D7D7-0A66-4B75-B131-EE258698A2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E4ECBD-7D72-4F9E-B056-705EB4E0ADEA}"/>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16992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6DECB5-AEA3-46FD-9C9A-E31366E8D9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0F1C8F-2D59-4BD2-865D-6F25266754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DDB7C0-CAB2-4075-86B9-51AD8223B3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2BE4AA71-A237-4E7D-8A9D-937F939AA0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29F1BE-71B1-493D-ACC4-05B957C6D0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01EA5-02DD-49F3-AF89-FB1E8F7A688D}" type="slidenum">
              <a:rPr lang="en-GB" smtClean="0"/>
              <a:t>‹#›</a:t>
            </a:fld>
            <a:endParaRPr lang="en-GB"/>
          </a:p>
        </p:txBody>
      </p:sp>
    </p:spTree>
    <p:extLst>
      <p:ext uri="{BB962C8B-B14F-4D97-AF65-F5344CB8AC3E}">
        <p14:creationId xmlns:p14="http://schemas.microsoft.com/office/powerpoint/2010/main" val="1220876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youtu.be/zEwOSvx4Ib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1">
            <a:extLst>
              <a:ext uri="{FF2B5EF4-FFF2-40B4-BE49-F238E27FC236}">
                <a16:creationId xmlns:a16="http://schemas.microsoft.com/office/drawing/2014/main" id="{9097F07D-45C5-45DF-BC6D-5834554078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51"/>
            <a:ext cx="12192000"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1">
            <a:extLst>
              <a:ext uri="{FF2B5EF4-FFF2-40B4-BE49-F238E27FC236}">
                <a16:creationId xmlns:a16="http://schemas.microsoft.com/office/drawing/2014/main" id="{5AC3DF4B-F4BA-4B28-9F3C-601A21E2A1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1" b="31"/>
          <a:stretch>
            <a:fillRect/>
          </a:stretch>
        </p:blipFill>
        <p:spPr bwMode="auto">
          <a:xfrm>
            <a:off x="0" y="0"/>
            <a:ext cx="12192000" cy="68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1">
            <a:extLst>
              <a:ext uri="{FF2B5EF4-FFF2-40B4-BE49-F238E27FC236}">
                <a16:creationId xmlns:a16="http://schemas.microsoft.com/office/drawing/2014/main" id="{A96CFF17-6007-494F-AE7C-648956DC1D08}"/>
              </a:ext>
            </a:extLst>
          </p:cNvPr>
          <p:cNvSpPr>
            <a:spLocks noGrp="1" noChangeArrowheads="1"/>
          </p:cNvSpPr>
          <p:nvPr>
            <p:ph type="title"/>
          </p:nvPr>
        </p:nvSpPr>
        <p:spPr>
          <a:xfrm>
            <a:off x="2667001" y="427568"/>
            <a:ext cx="3255433" cy="1325033"/>
          </a:xfrm>
        </p:spPr>
        <p:txBody>
          <a:bodyPr rtlCol="0">
            <a:normAutofit/>
          </a:bodyPr>
          <a:lstStyle/>
          <a:p>
            <a:pPr>
              <a:defRPr/>
            </a:pPr>
            <a:r>
              <a:rPr lang="en-US" altLang="en-US" sz="6600" b="1">
                <a:solidFill>
                  <a:schemeClr val="bg1"/>
                </a:solidFill>
                <a:latin typeface="Century Gothic" panose="020B0502020202020204" pitchFamily="34" charset="0"/>
                <a:ea typeface="Calibri" panose="020F0502020204030204" pitchFamily="34" charset="0"/>
                <a:cs typeface="Times New Roman" panose="02020603050405020304" pitchFamily="18" charset="0"/>
              </a:rPr>
              <a:t>Week 2</a:t>
            </a:r>
            <a:endParaRPr lang="en-GB" altLang="en-US" sz="6600" i="1">
              <a:solidFill>
                <a:schemeClr val="bg1"/>
              </a:solidFill>
              <a:ea typeface="Calibri" panose="020F0502020204030204" pitchFamily="34" charset="0"/>
              <a:cs typeface="Times New Roman" panose="02020603050405020304" pitchFamily="18" charset="0"/>
            </a:endParaRPr>
          </a:p>
        </p:txBody>
      </p:sp>
      <p:sp>
        <p:nvSpPr>
          <p:cNvPr id="20484" name="Content Placeholder 2">
            <a:extLst>
              <a:ext uri="{FF2B5EF4-FFF2-40B4-BE49-F238E27FC236}">
                <a16:creationId xmlns:a16="http://schemas.microsoft.com/office/drawing/2014/main" id="{FE95D1BF-5BF2-4602-994C-81820EFEC1CC}"/>
              </a:ext>
            </a:extLst>
          </p:cNvPr>
          <p:cNvSpPr>
            <a:spLocks noGrp="1" noChangeArrowheads="1"/>
          </p:cNvSpPr>
          <p:nvPr>
            <p:ph idx="1"/>
          </p:nvPr>
        </p:nvSpPr>
        <p:spPr>
          <a:xfrm>
            <a:off x="355600" y="2639484"/>
            <a:ext cx="6301317" cy="4038600"/>
          </a:xfrm>
        </p:spPr>
        <p:txBody>
          <a:bodyPr rtlCol="0">
            <a:normAutofit/>
          </a:bodyPr>
          <a:lstStyle/>
          <a:p>
            <a:pPr marL="0" indent="0">
              <a:lnSpc>
                <a:spcPct val="107000"/>
              </a:lnSpc>
              <a:spcAft>
                <a:spcPts val="800"/>
              </a:spcAft>
              <a:buNone/>
              <a:defRPr/>
            </a:pPr>
            <a:r>
              <a:rPr lang="en-US" altLang="en-US" sz="2200" b="1" dirty="0">
                <a:latin typeface="Century Gothic" panose="020B0502020202020204" pitchFamily="34" charset="0"/>
                <a:ea typeface="Calibri" panose="020F0502020204030204" pitchFamily="34" charset="0"/>
                <a:cs typeface="Times New Roman" panose="02020603050405020304" pitchFamily="18" charset="0"/>
              </a:rPr>
              <a:t>Psalm 119:17-20 </a:t>
            </a:r>
            <a:r>
              <a:rPr lang="en-GB" altLang="en-US" sz="2200" dirty="0">
                <a:solidFill>
                  <a:srgbClr val="000000"/>
                </a:solidFill>
                <a:latin typeface="Century Gothic" panose="020B0502020202020204" pitchFamily="34" charset="0"/>
                <a:ea typeface="Calibri" panose="020F0502020204030204" pitchFamily="34" charset="0"/>
                <a:cs typeface="Segoe UI" panose="020B0502040204020203" pitchFamily="34" charset="0"/>
              </a:rPr>
              <a:t>Bless me with life</a:t>
            </a:r>
            <a:r>
              <a:rPr lang="en-GB" altLang="en-US" sz="2200" baseline="30000" dirty="0">
                <a:solidFill>
                  <a:srgbClr val="000000"/>
                </a:solidFill>
                <a:latin typeface="Century Gothic" panose="020B0502020202020204" pitchFamily="34" charset="0"/>
                <a:ea typeface="Calibri" panose="020F0502020204030204" pitchFamily="34" charset="0"/>
                <a:cs typeface="Segoe UI" panose="020B0502040204020203" pitchFamily="34" charset="0"/>
              </a:rPr>
              <a:t> </a:t>
            </a:r>
            <a:r>
              <a:rPr lang="en-GB" altLang="en-US" sz="2200" dirty="0">
                <a:solidFill>
                  <a:srgbClr val="000000"/>
                </a:solidFill>
                <a:latin typeface="Century Gothic" panose="020B0502020202020204" pitchFamily="34" charset="0"/>
                <a:ea typeface="Calibri" panose="020F0502020204030204" pitchFamily="34" charset="0"/>
                <a:cs typeface="Segoe UI" panose="020B0502040204020203" pitchFamily="34" charset="0"/>
              </a:rPr>
              <a:t>so that I can continue to obey you.</a:t>
            </a:r>
            <a:r>
              <a:rPr lang="en-GB" altLang="en-US" sz="2200" b="1" baseline="30000" dirty="0">
                <a:solidFill>
                  <a:srgbClr val="000000"/>
                </a:solidFill>
                <a:latin typeface="Century Gothic" panose="020B0502020202020204" pitchFamily="34" charset="0"/>
                <a:ea typeface="Calibri" panose="020F0502020204030204" pitchFamily="34" charset="0"/>
                <a:cs typeface="Segoe UI" panose="020B0502040204020203" pitchFamily="34" charset="0"/>
              </a:rPr>
              <a:t> </a:t>
            </a:r>
            <a:r>
              <a:rPr lang="en-GB" altLang="en-US" sz="2200" dirty="0">
                <a:solidFill>
                  <a:srgbClr val="000000"/>
                </a:solidFill>
                <a:latin typeface="Century Gothic" panose="020B0502020202020204" pitchFamily="34" charset="0"/>
                <a:ea typeface="Calibri" panose="020F0502020204030204" pitchFamily="34" charset="0"/>
                <a:cs typeface="Segoe UI" panose="020B0502040204020203" pitchFamily="34" charset="0"/>
              </a:rPr>
              <a:t>Open my eyes to see wonderful things in your Word. I am but a pilgrim here on earth: how I need a map—and your commands are my chart and guide. I long for your instructions more than I can tell.    </a:t>
            </a:r>
            <a:r>
              <a:rPr lang="en-GB" altLang="en-US" sz="2200" i="1" dirty="0">
                <a:solidFill>
                  <a:srgbClr val="000000"/>
                </a:solidFill>
                <a:latin typeface="Century Gothic" panose="020B0502020202020204" pitchFamily="34" charset="0"/>
                <a:ea typeface="Calibri" panose="020F0502020204030204" pitchFamily="34" charset="0"/>
                <a:cs typeface="Segoe UI" panose="020B0502040204020203" pitchFamily="34" charset="0"/>
              </a:rPr>
              <a:t>The Living Bible </a:t>
            </a:r>
          </a:p>
          <a:p>
            <a:pPr marL="0" indent="0">
              <a:lnSpc>
                <a:spcPct val="107000"/>
              </a:lnSpc>
              <a:spcAft>
                <a:spcPts val="800"/>
              </a:spcAft>
              <a:buNone/>
              <a:defRPr/>
            </a:pPr>
            <a:endParaRPr lang="en-GB" altLang="en-US" sz="2200" i="1" dirty="0">
              <a:latin typeface="Century Gothic" panose="020B0502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defRPr/>
            </a:pPr>
            <a:r>
              <a:rPr lang="en-GB" altLang="en-US" sz="2200" b="1" dirty="0">
                <a:solidFill>
                  <a:srgbClr val="000000"/>
                </a:solidFill>
                <a:latin typeface="Century Gothic" panose="020B0502020202020204" pitchFamily="34" charset="0"/>
                <a:ea typeface="Calibri" panose="020F0502020204030204" pitchFamily="34" charset="0"/>
                <a:cs typeface="Segoe UI" panose="020B0502040204020203" pitchFamily="34" charset="0"/>
              </a:rPr>
              <a:t>More Reading: Matthew 22:37-40</a:t>
            </a:r>
            <a:endParaRPr lang="en-GB" altLang="en-US" dirty="0"/>
          </a:p>
        </p:txBody>
      </p:sp>
      <p:sp>
        <p:nvSpPr>
          <p:cNvPr id="9221" name="TextBox 8">
            <a:extLst>
              <a:ext uri="{FF2B5EF4-FFF2-40B4-BE49-F238E27FC236}">
                <a16:creationId xmlns:a16="http://schemas.microsoft.com/office/drawing/2014/main" id="{E3390B92-12C9-42E4-B253-9A569C3D4D99}"/>
              </a:ext>
            </a:extLst>
          </p:cNvPr>
          <p:cNvSpPr txBox="1">
            <a:spLocks noChangeArrowheads="1"/>
          </p:cNvSpPr>
          <p:nvPr/>
        </p:nvSpPr>
        <p:spPr bwMode="auto">
          <a:xfrm>
            <a:off x="7177618" y="2319868"/>
            <a:ext cx="501438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latin typeface="Century Gothic" panose="020B0502020202020204" pitchFamily="34" charset="0"/>
                <a:ea typeface="Calibri" panose="020F0502020204030204" pitchFamily="34" charset="0"/>
                <a:cs typeface="Times New Roman" panose="02020603050405020304" pitchFamily="18" charset="0"/>
              </a:rPr>
              <a:t>When we set out on a journey, we make a plan. We might look at a map or set up the Satnav. We might look at the weather forecast and pack wellies or a sun hat. What we can find out beforehand is important, or we could find ourselves not ready for a situation. The key item on our pilgrimage today is a </a:t>
            </a:r>
            <a:r>
              <a:rPr lang="en-US" altLang="en-US" sz="1600" b="1">
                <a:latin typeface="Century Gothic" panose="020B0502020202020204" pitchFamily="34" charset="0"/>
                <a:ea typeface="Calibri" panose="020F0502020204030204" pitchFamily="34" charset="0"/>
                <a:cs typeface="Times New Roman" panose="02020603050405020304" pitchFamily="18" charset="0"/>
              </a:rPr>
              <a:t>map.</a:t>
            </a:r>
            <a:r>
              <a:rPr lang="en-US" altLang="en-US" sz="1600">
                <a:latin typeface="Century Gothic" panose="020B0502020202020204" pitchFamily="34" charset="0"/>
                <a:ea typeface="Calibri" panose="020F0502020204030204" pitchFamily="34" charset="0"/>
                <a:cs typeface="Times New Roman" panose="02020603050405020304" pitchFamily="18" charset="0"/>
              </a:rPr>
              <a:t> </a:t>
            </a:r>
          </a:p>
          <a:p>
            <a:pPr eaLnBrk="1" hangingPunct="1"/>
            <a:r>
              <a:rPr lang="en-US" altLang="en-US" sz="1600" b="1">
                <a:latin typeface="Century Gothic" panose="020B0502020202020204" pitchFamily="34" charset="0"/>
                <a:ea typeface="Calibri" panose="020F0502020204030204" pitchFamily="34" charset="0"/>
                <a:cs typeface="Times New Roman" panose="02020603050405020304" pitchFamily="18" charset="0"/>
              </a:rPr>
              <a:t>Watch our video </a:t>
            </a:r>
            <a:r>
              <a:rPr lang="en-US" altLang="en-US" sz="1600">
                <a:latin typeface="Century Gothic" panose="020B0502020202020204" pitchFamily="34" charset="0"/>
                <a:ea typeface="Calibri" panose="020F0502020204030204" pitchFamily="34" charset="0"/>
                <a:cs typeface="Times New Roman" panose="02020603050405020304" pitchFamily="18" charset="0"/>
              </a:rPr>
              <a:t>on the next slide to see why a map is an important tool on our journey. </a:t>
            </a:r>
            <a:endParaRPr lang="en-GB" altLang="en-US" sz="1600">
              <a:latin typeface="Century Gothic" panose="020B050202020202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A picture containing text&#10;&#10;Description automatically generated">
            <a:hlinkClick r:id="rId2"/>
            <a:extLst>
              <a:ext uri="{FF2B5EF4-FFF2-40B4-BE49-F238E27FC236}">
                <a16:creationId xmlns:a16="http://schemas.microsoft.com/office/drawing/2014/main" id="{9989707A-33AE-4980-97F9-5E706C4490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1768" y="0"/>
            <a:ext cx="1118023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61234C8F-6AD9-4A0B-B45A-DF300C00D763}"/>
              </a:ext>
            </a:extLst>
          </p:cNvPr>
          <p:cNvSpPr>
            <a:spLocks noGrp="1"/>
          </p:cNvSpPr>
          <p:nvPr>
            <p:ph idx="1"/>
          </p:nvPr>
        </p:nvSpPr>
        <p:spPr>
          <a:xfrm>
            <a:off x="425452" y="3985685"/>
            <a:ext cx="7461249" cy="2662767"/>
          </a:xfrm>
        </p:spPr>
        <p:txBody>
          <a:bodyPr rtlCol="0">
            <a:normAutofit fontScale="92500" lnSpcReduction="20000"/>
          </a:bodyPr>
          <a:lstStyle/>
          <a:p>
            <a:pPr marL="0" indent="0" defTabSz="914354">
              <a:lnSpc>
                <a:spcPct val="107000"/>
              </a:lnSpc>
              <a:spcAft>
                <a:spcPts val="800"/>
              </a:spcAft>
              <a:buNone/>
              <a:defRPr/>
            </a:pPr>
            <a:r>
              <a:rPr lang="en-US" sz="2600" b="1" dirty="0">
                <a:latin typeface="Century Gothic" panose="020B0502020202020204" pitchFamily="34" charset="0"/>
                <a:ea typeface="Calibri" panose="020F0502020204030204" pitchFamily="34" charset="0"/>
                <a:cs typeface="Times New Roman" panose="02020603050405020304" pitchFamily="18" charset="0"/>
              </a:rPr>
              <a:t>Questions</a:t>
            </a:r>
            <a:endParaRPr lang="en-GB" sz="2600" dirty="0">
              <a:latin typeface="Century Gothic" panose="020B0502020202020204" pitchFamily="34" charset="0"/>
              <a:ea typeface="Calibri" panose="020F0502020204030204" pitchFamily="34" charset="0"/>
              <a:cs typeface="Times New Roman" panose="02020603050405020304" pitchFamily="18" charset="0"/>
            </a:endParaRPr>
          </a:p>
          <a:p>
            <a:pPr marL="228589" indent="-228589" defTabSz="914354">
              <a:lnSpc>
                <a:spcPct val="107000"/>
              </a:lnSpc>
              <a:spcAft>
                <a:spcPts val="800"/>
              </a:spcAft>
              <a:defRPr/>
            </a:pPr>
            <a:r>
              <a:rPr lang="en-US" sz="2200" dirty="0">
                <a:latin typeface="Century Gothic" panose="020B0502020202020204" pitchFamily="34" charset="0"/>
                <a:ea typeface="Calibri" panose="020F0502020204030204" pitchFamily="34" charset="0"/>
                <a:cs typeface="Times New Roman" panose="02020603050405020304" pitchFamily="18" charset="0"/>
              </a:rPr>
              <a:t>Who or what acts like a map in your life and helps gives you direction?</a:t>
            </a:r>
            <a:endParaRPr lang="en-GB" sz="2200" dirty="0">
              <a:latin typeface="Century Gothic" panose="020B0502020202020204" pitchFamily="34" charset="0"/>
              <a:ea typeface="Calibri" panose="020F0502020204030204" pitchFamily="34" charset="0"/>
              <a:cs typeface="Times New Roman" panose="02020603050405020304" pitchFamily="18" charset="0"/>
            </a:endParaRPr>
          </a:p>
          <a:p>
            <a:pPr marL="228589" indent="-228589" defTabSz="914354">
              <a:lnSpc>
                <a:spcPct val="107000"/>
              </a:lnSpc>
              <a:spcAft>
                <a:spcPts val="800"/>
              </a:spcAft>
              <a:defRPr/>
            </a:pPr>
            <a:r>
              <a:rPr lang="en-US" sz="2200" b="1" dirty="0">
                <a:latin typeface="Century Gothic" panose="020B0502020202020204" pitchFamily="34" charset="0"/>
                <a:ea typeface="Calibri" panose="020F0502020204030204" pitchFamily="34" charset="0"/>
                <a:cs typeface="Times New Roman" panose="02020603050405020304" pitchFamily="18" charset="0"/>
              </a:rPr>
              <a:t>What are you passionate about? </a:t>
            </a:r>
            <a:endParaRPr lang="en-GB" sz="2200" b="1" dirty="0">
              <a:latin typeface="Century Gothic" panose="020B0502020202020204" pitchFamily="34" charset="0"/>
              <a:ea typeface="Calibri" panose="020F0502020204030204" pitchFamily="34" charset="0"/>
              <a:cs typeface="Times New Roman" panose="02020603050405020304" pitchFamily="18" charset="0"/>
            </a:endParaRPr>
          </a:p>
          <a:p>
            <a:pPr marL="228589" indent="-228589" defTabSz="914354">
              <a:lnSpc>
                <a:spcPct val="107000"/>
              </a:lnSpc>
              <a:spcAft>
                <a:spcPts val="800"/>
              </a:spcAft>
              <a:defRPr/>
            </a:pPr>
            <a:r>
              <a:rPr lang="en-US" sz="2200" dirty="0">
                <a:latin typeface="Century Gothic" panose="020B0502020202020204" pitchFamily="34" charset="0"/>
                <a:ea typeface="Calibri" panose="020F0502020204030204" pitchFamily="34" charset="0"/>
                <a:cs typeface="Times New Roman" panose="02020603050405020304" pitchFamily="18" charset="0"/>
              </a:rPr>
              <a:t>Is there something that gives a strong direction in your life and shapes your actions?</a:t>
            </a:r>
            <a:endParaRPr lang="en-GB" sz="2200" dirty="0">
              <a:latin typeface="Century Gothic" panose="020B0502020202020204" pitchFamily="34" charset="0"/>
              <a:ea typeface="Calibri" panose="020F0502020204030204" pitchFamily="34" charset="0"/>
              <a:cs typeface="Times New Roman" panose="02020603050405020304" pitchFamily="18" charset="0"/>
            </a:endParaRPr>
          </a:p>
          <a:p>
            <a:pPr marL="228589" indent="-228589" defTabSz="914354">
              <a:defRPr/>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descr="&quot;&quot;">
            <a:extLst>
              <a:ext uri="{FF2B5EF4-FFF2-40B4-BE49-F238E27FC236}">
                <a16:creationId xmlns:a16="http://schemas.microsoft.com/office/drawing/2014/main" id="{66F60074-FE24-4E52-AB3F-7C372802E68F}"/>
              </a:ext>
            </a:extLst>
          </p:cNvPr>
          <p:cNvSpPr>
            <a:spLocks noGrp="1" noRot="1" noChangeAspect="1" noMove="1" noResize="1" noEditPoints="1" noAdjustHandles="1" noChangeArrowheads="1" noChangeShapeType="1" noTextEdit="1"/>
          </p:cNvSpPr>
          <p:nvPr/>
        </p:nvSpPr>
        <p:spPr>
          <a:xfrm>
            <a:off x="1" y="0"/>
            <a:ext cx="1218988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a:defRPr/>
            </a:pPr>
            <a:endParaRPr lang="en-US" sz="1351"/>
          </a:p>
        </p:txBody>
      </p:sp>
      <p:pic>
        <p:nvPicPr>
          <p:cNvPr id="12291" name="Picture 2">
            <a:extLst>
              <a:ext uri="{FF2B5EF4-FFF2-40B4-BE49-F238E27FC236}">
                <a16:creationId xmlns:a16="http://schemas.microsoft.com/office/drawing/2014/main" id="{948AC58E-7FAE-44D7-9351-450154645F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6" b="6"/>
          <a:stretch>
            <a:fillRect/>
          </a:stretch>
        </p:blipFill>
        <p:spPr bwMode="auto">
          <a:xfrm>
            <a:off x="1" y="0"/>
            <a:ext cx="1218988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EBDBE528-A302-4B94-AFA9-A9895CFC2AA1}"/>
              </a:ext>
            </a:extLst>
          </p:cNvPr>
          <p:cNvSpPr txBox="1"/>
          <p:nvPr/>
        </p:nvSpPr>
        <p:spPr>
          <a:xfrm>
            <a:off x="209551" y="4942417"/>
            <a:ext cx="10706100" cy="1425262"/>
          </a:xfrm>
          <a:prstGeom prst="rect">
            <a:avLst/>
          </a:prstGeom>
          <a:noFill/>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a:lnSpc>
                <a:spcPct val="107000"/>
              </a:lnSpc>
              <a:spcAft>
                <a:spcPts val="825"/>
              </a:spcAft>
              <a:defRPr/>
            </a:pPr>
            <a:r>
              <a:rPr lang="en-GB" altLang="en-US" sz="2800" b="1" dirty="0">
                <a:solidFill>
                  <a:schemeClr val="bg1"/>
                </a:solidFill>
                <a:effectLst>
                  <a:outerShdw blurRad="38100" dist="38100" dir="2700000" algn="tl">
                    <a:srgbClr val="C0C0C0"/>
                  </a:outerShdw>
                </a:effectLst>
                <a:latin typeface="Century Gothic" panose="020B0502020202020204" pitchFamily="34" charset="0"/>
                <a:ea typeface="Times New Roman" panose="02020603050405020304" pitchFamily="18" charset="0"/>
                <a:cs typeface="Helvetica" panose="020B0604020202020204" pitchFamily="34" charset="0"/>
              </a:rPr>
              <a:t>Prayer</a:t>
            </a:r>
            <a:endParaRPr lang="en-GB" altLang="en-US" sz="2800" dirty="0">
              <a:solidFill>
                <a:schemeClr val="bg1"/>
              </a:solidFill>
              <a:effectLst>
                <a:outerShdw blurRad="38100" dist="38100" dir="2700000" algn="tl">
                  <a:srgbClr val="C0C0C0"/>
                </a:outerShdw>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25"/>
              </a:spcAft>
              <a:defRPr/>
            </a:pPr>
            <a:r>
              <a:rPr lang="en-GB" altLang="en-US" sz="1600" b="1" dirty="0">
                <a:solidFill>
                  <a:schemeClr val="bg1"/>
                </a:solidFill>
                <a:effectLst>
                  <a:outerShdw blurRad="38100" dist="38100" dir="2700000" algn="tl">
                    <a:srgbClr val="C0C0C0"/>
                  </a:outerShdw>
                </a:effectLst>
                <a:latin typeface="Century Gothic" panose="020B0502020202020204" pitchFamily="34" charset="0"/>
                <a:ea typeface="Times New Roman" panose="02020603050405020304" pitchFamily="18" charset="0"/>
                <a:cs typeface="Helvetica" panose="020B0604020202020204" pitchFamily="34" charset="0"/>
              </a:rPr>
              <a:t>Creator God, who made the world and all that is in it</a:t>
            </a:r>
            <a:r>
              <a:rPr lang="en-GB" altLang="en-US" sz="1600" b="1" dirty="0">
                <a:solidFill>
                  <a:schemeClr val="bg1"/>
                </a:solidFill>
                <a:effectLst>
                  <a:outerShdw blurRad="38100" dist="38100" dir="2700000" algn="tl">
                    <a:srgbClr val="C0C0C0"/>
                  </a:outerShdw>
                </a:effectLst>
                <a:latin typeface="Century Gothic" panose="020B0502020202020204" pitchFamily="34" charset="0"/>
                <a:cs typeface="Times New Roman" panose="02020603050405020304" pitchFamily="18" charset="0"/>
              </a:rPr>
              <a:t>, guide us on our journey with you with peace and love. Jesus came to show us the Way, the Truth and the Life. Help us to follow His path. Show us who to serve and how to help them. Amen.</a:t>
            </a:r>
            <a:endParaRPr lang="en-GB" altLang="en-US" sz="1600" b="1" dirty="0">
              <a:solidFill>
                <a:schemeClr val="bg1"/>
              </a:solidFill>
              <a:effectLst>
                <a:outerShdw blurRad="38100" dist="38100" dir="2700000" algn="tl">
                  <a:srgbClr val="C0C0C0"/>
                </a:outerShdw>
              </a:effectLst>
              <a:latin typeface="Century Gothic" panose="020B0502020202020204" pitchFamily="34" charset="0"/>
              <a:cs typeface="Calibri" panose="020F0502020204030204" pitchFamily="34" charset="0"/>
            </a:endParaRPr>
          </a:p>
        </p:txBody>
      </p:sp>
      <p:sp>
        <p:nvSpPr>
          <p:cNvPr id="12293" name="Title 1">
            <a:extLst>
              <a:ext uri="{FF2B5EF4-FFF2-40B4-BE49-F238E27FC236}">
                <a16:creationId xmlns:a16="http://schemas.microsoft.com/office/drawing/2014/main" id="{021F9799-03D0-4509-9EDF-0245D0491568}"/>
              </a:ext>
            </a:extLst>
          </p:cNvPr>
          <p:cNvSpPr>
            <a:spLocks noGrp="1" noChangeArrowheads="1"/>
          </p:cNvSpPr>
          <p:nvPr>
            <p:ph type="title"/>
          </p:nvPr>
        </p:nvSpPr>
        <p:spPr>
          <a:xfrm>
            <a:off x="2887133" y="577852"/>
            <a:ext cx="10515600" cy="1325033"/>
          </a:xfrm>
        </p:spPr>
        <p:txBody>
          <a:bodyPr/>
          <a:lstStyle/>
          <a:p>
            <a:pPr eaLnBrk="1" hangingPunct="1"/>
            <a:r>
              <a:rPr lang="en-GB" altLang="en-US" b="1">
                <a:latin typeface="Century Gothic" panose="020B0502020202020204" pitchFamily="34" charset="0"/>
              </a:rPr>
              <a:t>Challenges: </a:t>
            </a:r>
            <a:endParaRPr lang="en-GB" altLang="en-US" sz="7200"/>
          </a:p>
        </p:txBody>
      </p:sp>
      <p:graphicFrame>
        <p:nvGraphicFramePr>
          <p:cNvPr id="7" name="Content Placeholder 3">
            <a:extLst>
              <a:ext uri="{FF2B5EF4-FFF2-40B4-BE49-F238E27FC236}">
                <a16:creationId xmlns:a16="http://schemas.microsoft.com/office/drawing/2014/main" id="{A0A08BBB-A7F8-4CA9-8D52-7B052E5F2B51}"/>
              </a:ext>
            </a:extLst>
          </p:cNvPr>
          <p:cNvGraphicFramePr>
            <a:graphicFrameLocks/>
          </p:cNvGraphicFramePr>
          <p:nvPr/>
        </p:nvGraphicFramePr>
        <p:xfrm>
          <a:off x="1866901" y="1564217"/>
          <a:ext cx="9884833" cy="3251200"/>
        </p:xfrm>
        <a:graphic>
          <a:graphicData uri="http://schemas.openxmlformats.org/drawingml/2006/table">
            <a:tbl>
              <a:tblPr firstRow="1" firstCol="1" bandRow="1"/>
              <a:tblGrid>
                <a:gridCol w="4919920">
                  <a:extLst>
                    <a:ext uri="{9D8B030D-6E8A-4147-A177-3AD203B41FA5}">
                      <a16:colId xmlns:a16="http://schemas.microsoft.com/office/drawing/2014/main" val="20000"/>
                    </a:ext>
                  </a:extLst>
                </a:gridCol>
                <a:gridCol w="4964913">
                  <a:extLst>
                    <a:ext uri="{9D8B030D-6E8A-4147-A177-3AD203B41FA5}">
                      <a16:colId xmlns:a16="http://schemas.microsoft.com/office/drawing/2014/main" val="20001"/>
                    </a:ext>
                  </a:extLst>
                </a:gridCol>
              </a:tblGrid>
              <a:tr h="1625600">
                <a:tc>
                  <a:txBody>
                    <a:bodyPr/>
                    <a:lstStyle/>
                    <a:p>
                      <a:pPr marL="228600" algn="ctr" fontAlgn="t">
                        <a:lnSpc>
                          <a:spcPct val="107000"/>
                        </a:lnSpc>
                        <a:spcBef>
                          <a:spcPts val="0"/>
                        </a:spcBef>
                        <a:spcAft>
                          <a:spcPts val="0"/>
                        </a:spcAft>
                      </a:pPr>
                      <a:r>
                        <a:rPr lang="en-US" sz="2400" b="1" i="0" u="none" strike="noStrike" dirty="0">
                          <a:effectLst/>
                          <a:latin typeface="Century Gothic" panose="020B0502020202020204" pitchFamily="34" charset="0"/>
                          <a:ea typeface="Calibri" panose="020F0502020204030204" pitchFamily="34" charset="0"/>
                          <a:cs typeface="Times New Roman" panose="02020603050405020304" pitchFamily="18" charset="0"/>
                        </a:rPr>
                        <a:t>Discover</a:t>
                      </a:r>
                      <a:endParaRPr lang="en-US" sz="2400" b="0" i="0" u="none" strike="noStrike" dirty="0">
                        <a:effectLst/>
                        <a:latin typeface="Arial" panose="020B0604020202020204" pitchFamily="34" charset="0"/>
                      </a:endParaRPr>
                    </a:p>
                    <a:p>
                      <a:pPr marL="347472" indent="-347472" algn="l" fontAlgn="t">
                        <a:lnSpc>
                          <a:spcPct val="107000"/>
                        </a:lnSpc>
                        <a:spcBef>
                          <a:spcPts val="0"/>
                        </a:spcBef>
                        <a:spcAft>
                          <a:spcPts val="0"/>
                        </a:spcAft>
                        <a:buFont typeface="Arial" panose="020B0604020202020204" pitchFamily="34" charset="0"/>
                        <a:buChar char="•"/>
                      </a:pPr>
                      <a:r>
                        <a:rPr lang="en-US" sz="1500" b="0" i="0" u="none" strike="noStrike" dirty="0">
                          <a:effectLst/>
                          <a:latin typeface="Century Gothic" panose="020B0502020202020204" pitchFamily="34" charset="0"/>
                          <a:ea typeface="Calibri" panose="020F0502020204030204" pitchFamily="34" charset="0"/>
                          <a:cs typeface="Times New Roman" panose="02020603050405020304" pitchFamily="18" charset="0"/>
                        </a:rPr>
                        <a:t>Find out about someone whose faith gives a strong direction to their life. </a:t>
                      </a:r>
                      <a:endParaRPr lang="en-US" sz="2100" b="0" i="0" u="none" strike="noStrike" dirty="0">
                        <a:effectLst/>
                        <a:latin typeface="Arial" panose="020B0604020202020204" pitchFamily="34" charset="0"/>
                      </a:endParaRPr>
                    </a:p>
                    <a:p>
                      <a:pPr marL="347472" indent="-347472" algn="l" fontAlgn="t">
                        <a:lnSpc>
                          <a:spcPct val="107000"/>
                        </a:lnSpc>
                        <a:spcBef>
                          <a:spcPts val="0"/>
                        </a:spcBef>
                        <a:spcAft>
                          <a:spcPts val="0"/>
                        </a:spcAft>
                        <a:buFont typeface="Arial" panose="020B0604020202020204" pitchFamily="34" charset="0"/>
                        <a:buChar char="•"/>
                      </a:pPr>
                      <a:r>
                        <a:rPr lang="en-US" sz="1500" b="0" i="0" u="none" strike="noStrike" dirty="0">
                          <a:effectLst/>
                          <a:latin typeface="Century Gothic" panose="020B0502020202020204" pitchFamily="34" charset="0"/>
                          <a:ea typeface="Calibri" panose="020F0502020204030204" pitchFamily="34" charset="0"/>
                          <a:cs typeface="Times New Roman" panose="02020603050405020304" pitchFamily="18" charset="0"/>
                        </a:rPr>
                        <a:t>Discover how their faith helps them to make a difference in the world or their local community.</a:t>
                      </a:r>
                    </a:p>
                  </a:txBody>
                  <a:tcPr marL="80712" marR="80712" marT="11211"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228600" algn="ctr" fontAlgn="t">
                        <a:lnSpc>
                          <a:spcPct val="107000"/>
                        </a:lnSpc>
                        <a:spcBef>
                          <a:spcPts val="0"/>
                        </a:spcBef>
                        <a:spcAft>
                          <a:spcPts val="0"/>
                        </a:spcAft>
                      </a:pPr>
                      <a:r>
                        <a:rPr lang="en-US" sz="2400" b="1" i="0" u="none" strike="noStrike" dirty="0">
                          <a:effectLst/>
                          <a:latin typeface="Century Gothic" panose="020B0502020202020204" pitchFamily="34" charset="0"/>
                          <a:ea typeface="Calibri" panose="020F0502020204030204" pitchFamily="34" charset="0"/>
                          <a:cs typeface="Times New Roman" panose="02020603050405020304" pitchFamily="18" charset="0"/>
                        </a:rPr>
                        <a:t>Reflect</a:t>
                      </a:r>
                      <a:endParaRPr lang="en-US" sz="2400" b="0" i="0" u="none" strike="noStrike" dirty="0">
                        <a:effectLst/>
                        <a:latin typeface="Arial" panose="020B0604020202020204" pitchFamily="34" charset="0"/>
                      </a:endParaRPr>
                    </a:p>
                    <a:p>
                      <a:pPr marL="285750" indent="-285750" algn="l" fontAlgn="t">
                        <a:lnSpc>
                          <a:spcPct val="107000"/>
                        </a:lnSpc>
                        <a:spcBef>
                          <a:spcPts val="0"/>
                        </a:spcBef>
                        <a:spcAft>
                          <a:spcPts val="0"/>
                        </a:spcAft>
                        <a:buFont typeface="Arial" panose="020B0604020202020204" pitchFamily="34" charset="0"/>
                        <a:buChar char="•"/>
                      </a:pPr>
                      <a:r>
                        <a:rPr lang="en-US" sz="1500" b="0" i="0" u="none" strike="noStrike" dirty="0">
                          <a:effectLst/>
                          <a:latin typeface="Century Gothic" panose="020B0502020202020204" pitchFamily="34" charset="0"/>
                          <a:ea typeface="Calibri" panose="020F0502020204030204" pitchFamily="34" charset="0"/>
                          <a:cs typeface="Times New Roman" panose="02020603050405020304" pitchFamily="18" charset="0"/>
                        </a:rPr>
                        <a:t>What are you passionate about? What is really important to you?</a:t>
                      </a:r>
                      <a:endParaRPr lang="en-US" sz="2100" b="0" i="0" u="none" strike="noStrike" dirty="0">
                        <a:effectLst/>
                        <a:latin typeface="Arial" panose="020B0604020202020204" pitchFamily="34" charset="0"/>
                      </a:endParaRPr>
                    </a:p>
                    <a:p>
                      <a:pPr marL="285750" indent="-285750" algn="l" fontAlgn="t">
                        <a:lnSpc>
                          <a:spcPct val="107000"/>
                        </a:lnSpc>
                        <a:spcBef>
                          <a:spcPts val="0"/>
                        </a:spcBef>
                        <a:spcAft>
                          <a:spcPts val="0"/>
                        </a:spcAft>
                        <a:buFont typeface="Arial" panose="020B0604020202020204" pitchFamily="34" charset="0"/>
                        <a:buChar char="•"/>
                      </a:pPr>
                      <a:r>
                        <a:rPr lang="en-US" sz="1500" b="0" i="0" u="none" strike="noStrike" dirty="0">
                          <a:effectLst/>
                          <a:latin typeface="Century Gothic" panose="020B0502020202020204" pitchFamily="34" charset="0"/>
                          <a:ea typeface="Calibri" panose="020F0502020204030204" pitchFamily="34" charset="0"/>
                          <a:cs typeface="Times New Roman" panose="02020603050405020304" pitchFamily="18" charset="0"/>
                        </a:rPr>
                        <a:t>How can you raise awareness about this issue, in your school or local community?</a:t>
                      </a:r>
                      <a:endParaRPr lang="en-US" sz="2100" b="0" i="0" u="none" strike="noStrike" dirty="0">
                        <a:effectLst/>
                        <a:latin typeface="Arial" panose="020B0604020202020204" pitchFamily="34" charset="0"/>
                      </a:endParaRPr>
                    </a:p>
                    <a:p>
                      <a:pPr algn="l" fontAlgn="t">
                        <a:lnSpc>
                          <a:spcPct val="107000"/>
                        </a:lnSpc>
                        <a:spcBef>
                          <a:spcPts val="0"/>
                        </a:spcBef>
                        <a:spcAft>
                          <a:spcPts val="800"/>
                        </a:spcAft>
                      </a:pPr>
                      <a:r>
                        <a:rPr lang="en-US" sz="1500" b="0" i="0" u="none" strike="noStrike" dirty="0">
                          <a:effectLst/>
                          <a:latin typeface="Century Gothic" panose="020B0502020202020204" pitchFamily="34" charset="0"/>
                          <a:ea typeface="Calibri" panose="020F0502020204030204" pitchFamily="34" charset="0"/>
                          <a:cs typeface="Times New Roman" panose="02020603050405020304" pitchFamily="18" charset="0"/>
                        </a:rPr>
                        <a:t> </a:t>
                      </a:r>
                      <a:endParaRPr lang="en-US" sz="2100" b="0" i="0" u="none" strike="noStrike" dirty="0">
                        <a:effectLst/>
                        <a:latin typeface="Arial" panose="020B0604020202020204" pitchFamily="34" charset="0"/>
                      </a:endParaRPr>
                    </a:p>
                  </a:txBody>
                  <a:tcPr marL="80712" marR="80712" marT="11211"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625600">
                <a:tc>
                  <a:txBody>
                    <a:bodyPr/>
                    <a:lstStyle/>
                    <a:p>
                      <a:pPr marL="228600" algn="ctr" fontAlgn="t">
                        <a:lnSpc>
                          <a:spcPct val="107000"/>
                        </a:lnSpc>
                        <a:spcBef>
                          <a:spcPts val="0"/>
                        </a:spcBef>
                        <a:spcAft>
                          <a:spcPts val="0"/>
                        </a:spcAft>
                      </a:pPr>
                      <a:r>
                        <a:rPr lang="en-US" sz="2400" b="1" i="0" u="none" strike="noStrike" dirty="0">
                          <a:effectLst/>
                          <a:latin typeface="Century Gothic" panose="020B0502020202020204" pitchFamily="34" charset="0"/>
                          <a:ea typeface="Calibri" panose="020F0502020204030204" pitchFamily="34" charset="0"/>
                          <a:cs typeface="Times New Roman" panose="02020603050405020304" pitchFamily="18" charset="0"/>
                        </a:rPr>
                        <a:t>Create</a:t>
                      </a:r>
                      <a:endParaRPr lang="en-US" sz="2400" b="0" i="0" u="none" strike="noStrike" dirty="0">
                        <a:effectLst/>
                        <a:latin typeface="Arial" panose="020B0604020202020204" pitchFamily="34" charset="0"/>
                      </a:endParaRPr>
                    </a:p>
                    <a:p>
                      <a:pPr marL="347472" indent="-347472" algn="l" fontAlgn="t">
                        <a:lnSpc>
                          <a:spcPct val="107000"/>
                        </a:lnSpc>
                        <a:spcBef>
                          <a:spcPts val="0"/>
                        </a:spcBef>
                        <a:spcAft>
                          <a:spcPts val="0"/>
                        </a:spcAft>
                        <a:buFont typeface="Arial" panose="020B0604020202020204" pitchFamily="34" charset="0"/>
                        <a:buChar char="•"/>
                      </a:pPr>
                      <a:r>
                        <a:rPr lang="en-US" sz="1500" b="0" i="0" u="none" strike="noStrike" dirty="0">
                          <a:effectLst/>
                          <a:latin typeface="Century Gothic" panose="020B0502020202020204" pitchFamily="34" charset="0"/>
                          <a:ea typeface="Calibri" panose="020F0502020204030204" pitchFamily="34" charset="0"/>
                          <a:cs typeface="Times New Roman" panose="02020603050405020304" pitchFamily="18" charset="0"/>
                        </a:rPr>
                        <a:t>Take some time to reflect on who or what gives you direction in your life.</a:t>
                      </a:r>
                      <a:endParaRPr lang="en-US" sz="2100" b="0" i="0" u="none" strike="noStrike" dirty="0">
                        <a:effectLst/>
                        <a:latin typeface="Arial" panose="020B0604020202020204" pitchFamily="34" charset="0"/>
                      </a:endParaRPr>
                    </a:p>
                    <a:p>
                      <a:pPr marL="347472" indent="-347472" algn="l" fontAlgn="t">
                        <a:lnSpc>
                          <a:spcPct val="107000"/>
                        </a:lnSpc>
                        <a:spcBef>
                          <a:spcPts val="0"/>
                        </a:spcBef>
                        <a:spcAft>
                          <a:spcPts val="0"/>
                        </a:spcAft>
                        <a:buFont typeface="Arial" panose="020B0604020202020204" pitchFamily="34" charset="0"/>
                        <a:buChar char="•"/>
                      </a:pPr>
                      <a:r>
                        <a:rPr lang="en-US" sz="1500" b="0" i="0" u="none" strike="noStrike" dirty="0">
                          <a:effectLst/>
                          <a:latin typeface="Century Gothic" panose="020B0502020202020204" pitchFamily="34" charset="0"/>
                          <a:ea typeface="Calibri" panose="020F0502020204030204" pitchFamily="34" charset="0"/>
                          <a:cs typeface="Times New Roman" panose="02020603050405020304" pitchFamily="18" charset="0"/>
                        </a:rPr>
                        <a:t>Make a map or timeline of your life’s journey with these ideas and include where you would like to go in the future.</a:t>
                      </a:r>
                    </a:p>
                  </a:txBody>
                  <a:tcPr marL="80712" marR="80712" marT="11211"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228600" algn="ctr" fontAlgn="t">
                        <a:lnSpc>
                          <a:spcPct val="107000"/>
                        </a:lnSpc>
                        <a:spcBef>
                          <a:spcPts val="0"/>
                        </a:spcBef>
                        <a:spcAft>
                          <a:spcPts val="0"/>
                        </a:spcAft>
                      </a:pPr>
                      <a:r>
                        <a:rPr lang="en-US" sz="2400" b="1" i="0" u="none" strike="noStrike" dirty="0">
                          <a:effectLst/>
                          <a:latin typeface="Century Gothic" panose="020B0502020202020204" pitchFamily="34" charset="0"/>
                          <a:ea typeface="Calibri" panose="020F0502020204030204" pitchFamily="34" charset="0"/>
                          <a:cs typeface="Times New Roman" panose="02020603050405020304" pitchFamily="18" charset="0"/>
                        </a:rPr>
                        <a:t>Act</a:t>
                      </a:r>
                      <a:endParaRPr lang="en-US" sz="2400" b="0" i="0" u="none" strike="noStrike" dirty="0">
                        <a:effectLst/>
                        <a:latin typeface="Arial" panose="020B0604020202020204" pitchFamily="34" charset="0"/>
                      </a:endParaRPr>
                    </a:p>
                    <a:p>
                      <a:pPr marL="347472" indent="-347472" algn="l" fontAlgn="t">
                        <a:lnSpc>
                          <a:spcPct val="107000"/>
                        </a:lnSpc>
                        <a:spcBef>
                          <a:spcPts val="0"/>
                        </a:spcBef>
                        <a:spcAft>
                          <a:spcPts val="0"/>
                        </a:spcAft>
                        <a:buFont typeface="Arial" panose="020B0604020202020204" pitchFamily="34" charset="0"/>
                        <a:buChar char="•"/>
                      </a:pPr>
                      <a:r>
                        <a:rPr lang="en-US" sz="1500" b="0" i="0" u="none" strike="noStrike" dirty="0">
                          <a:effectLst/>
                          <a:latin typeface="Century Gothic" panose="020B0502020202020204" pitchFamily="34" charset="0"/>
                          <a:ea typeface="Calibri" panose="020F0502020204030204" pitchFamily="34" charset="0"/>
                          <a:cs typeface="Times New Roman" panose="02020603050405020304" pitchFamily="18" charset="0"/>
                        </a:rPr>
                        <a:t>Share with others about a cause you are passionate about.</a:t>
                      </a:r>
                      <a:endParaRPr lang="en-US" sz="2100" b="0" i="0" u="none" strike="noStrike" dirty="0">
                        <a:effectLst/>
                        <a:latin typeface="Arial" panose="020B0604020202020204" pitchFamily="34" charset="0"/>
                      </a:endParaRPr>
                    </a:p>
                    <a:p>
                      <a:pPr marL="347472" indent="-347472" algn="l" fontAlgn="t">
                        <a:lnSpc>
                          <a:spcPct val="107000"/>
                        </a:lnSpc>
                        <a:spcBef>
                          <a:spcPts val="0"/>
                        </a:spcBef>
                        <a:spcAft>
                          <a:spcPts val="800"/>
                        </a:spcAft>
                        <a:buFont typeface="Arial" panose="020B0604020202020204" pitchFamily="34" charset="0"/>
                        <a:buChar char="•"/>
                      </a:pPr>
                      <a:r>
                        <a:rPr lang="en-US" sz="1500" b="0" i="0" u="none" strike="noStrike" dirty="0">
                          <a:effectLst/>
                          <a:latin typeface="Century Gothic" panose="020B0502020202020204" pitchFamily="34" charset="0"/>
                          <a:ea typeface="Calibri" panose="020F0502020204030204" pitchFamily="34" charset="0"/>
                          <a:cs typeface="Times New Roman" panose="02020603050405020304" pitchFamily="18" charset="0"/>
                        </a:rPr>
                        <a:t>Create a map or guide that might help younger pupils, or siblings with an issue they are struggling with.</a:t>
                      </a:r>
                      <a:endParaRPr lang="en-US" sz="2100" b="0" i="0" u="none" strike="noStrike" dirty="0">
                        <a:effectLst/>
                        <a:latin typeface="Arial" panose="020B0604020202020204" pitchFamily="34" charset="0"/>
                      </a:endParaRPr>
                    </a:p>
                  </a:txBody>
                  <a:tcPr marL="80712" marR="80712" marT="11211"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407</Words>
  <Application>Microsoft Office PowerPoint</Application>
  <PresentationFormat>Widescreen</PresentationFormat>
  <Paragraphs>27</Paragraphs>
  <Slides>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Calibri Light</vt:lpstr>
      <vt:lpstr>Century Gothic</vt:lpstr>
      <vt:lpstr>Helvetica</vt:lpstr>
      <vt:lpstr>Segoe UI</vt:lpstr>
      <vt:lpstr>Times New Roman</vt:lpstr>
      <vt:lpstr>Office Theme</vt:lpstr>
      <vt:lpstr>PowerPoint Presentation</vt:lpstr>
      <vt:lpstr>Week 2</vt:lpstr>
      <vt:lpstr>PowerPoint Presentation</vt:lpstr>
      <vt:lpstr>Challenges: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Snowden, Peter</dc:creator>
  <cp:lastModifiedBy>Snowden, Peter</cp:lastModifiedBy>
  <cp:revision>2</cp:revision>
  <dcterms:created xsi:type="dcterms:W3CDTF">2021-02-04T09:12:39Z</dcterms:created>
  <dcterms:modified xsi:type="dcterms:W3CDTF">2021-02-04T09:16:37Z</dcterms:modified>
</cp:coreProperties>
</file>